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4" r:id="rId7"/>
    <p:sldId id="271" r:id="rId8"/>
    <p:sldId id="267" r:id="rId9"/>
    <p:sldId id="268" r:id="rId10"/>
    <p:sldId id="260" r:id="rId11"/>
    <p:sldId id="266" r:id="rId12"/>
    <p:sldId id="259" r:id="rId13"/>
    <p:sldId id="263" r:id="rId14"/>
    <p:sldId id="270" r:id="rId15"/>
    <p:sldId id="261" r:id="rId16"/>
    <p:sldId id="277" r:id="rId17"/>
    <p:sldId id="272" r:id="rId18"/>
    <p:sldId id="273" r:id="rId19"/>
    <p:sldId id="275" r:id="rId20"/>
    <p:sldId id="262" r:id="rId21"/>
    <p:sldId id="265" r:id="rId22"/>
    <p:sldId id="269" r:id="rId23"/>
    <p:sldId id="274" r:id="rId24"/>
    <p:sldId id="276" r:id="rId25"/>
    <p:sldId id="279" r:id="rId26"/>
    <p:sldId id="278"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74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13.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30052-CD20-490A-8564-E8CC961544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A233F8-D4F3-41E9-8601-C5866EB7D5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A233F8-D4F3-41E9-8601-C5866EB7D5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9366A07F-C8F5-4019-9671-C57821E2C2B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A47FE9-0B8F-4DDA-AFCF-52AE740845DB}" type="slidenum">
              <a:rPr lang="zh-CN" altLang="en-US" smtClean="0"/>
            </a:fld>
            <a:endParaRPr lang="zh-CN" altLang="en-US"/>
          </a:p>
        </p:txBody>
      </p:sp>
    </p:spTree>
  </p:cSld>
  <p:clrMapOvr>
    <a:masterClrMapping/>
  </p:clrMapOvr>
  <p:transition spd="slow" advClick="0" advTm="1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6A07F-C8F5-4019-9671-C57821E2C2B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47FE9-0B8F-4DDA-AFCF-52AE740845D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1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notesSlide" Target="../notesSlides/notesSlide21.xml"/><Relationship Id="rId14" Type="http://schemas.openxmlformats.org/officeDocument/2006/relationships/slideLayout" Target="../slideLayouts/slideLayout7.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p:nvSpPr>
        <p:spPr>
          <a:xfrm>
            <a:off x="0" y="1399220"/>
            <a:ext cx="12192000" cy="4059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6434" y="1831970"/>
            <a:ext cx="1575435" cy="829945"/>
          </a:xfrm>
          <a:prstGeom prst="rect">
            <a:avLst/>
          </a:prstGeom>
          <a:noFill/>
          <a:ln>
            <a:noFill/>
          </a:ln>
        </p:spPr>
        <p:txBody>
          <a:bodyPr wrap="none" rtlCol="0">
            <a:spAutoFit/>
          </a:bodyPr>
          <a:lstStyle/>
          <a:p>
            <a:r>
              <a:rPr lang="en-US" altLang="zh-CN" sz="4800" b="1" dirty="0" smtClean="0">
                <a:solidFill>
                  <a:schemeClr val="accent1"/>
                </a:solidFill>
                <a:cs typeface="+mn-ea"/>
                <a:sym typeface="+mn-lt"/>
              </a:rPr>
              <a:t>202X</a:t>
            </a:r>
            <a:endParaRPr lang="zh-CN" altLang="en-US" sz="4800" b="1" dirty="0">
              <a:solidFill>
                <a:schemeClr val="accent1"/>
              </a:solidFill>
              <a:cs typeface="+mn-ea"/>
              <a:sym typeface="+mn-lt"/>
            </a:endParaRPr>
          </a:p>
        </p:txBody>
      </p:sp>
      <p:sp>
        <p:nvSpPr>
          <p:cNvPr id="5" name="文本框 4"/>
          <p:cNvSpPr txBox="1"/>
          <p:nvPr/>
        </p:nvSpPr>
        <p:spPr>
          <a:xfrm>
            <a:off x="846434" y="2573363"/>
            <a:ext cx="5399235" cy="707886"/>
          </a:xfrm>
          <a:prstGeom prst="rect">
            <a:avLst/>
          </a:prstGeom>
          <a:noFill/>
        </p:spPr>
        <p:txBody>
          <a:bodyPr wrap="none" rtlCol="0">
            <a:spAutoFit/>
          </a:bodyPr>
          <a:lstStyle/>
          <a:p>
            <a:r>
              <a:rPr lang="zh-CN" altLang="en-US" sz="4000" b="1" dirty="0" smtClean="0">
                <a:solidFill>
                  <a:schemeClr val="tx2"/>
                </a:solidFill>
                <a:cs typeface="+mn-ea"/>
                <a:sym typeface="+mn-lt"/>
              </a:rPr>
              <a:t>简约大气企业培训课件</a:t>
            </a:r>
            <a:endParaRPr lang="zh-CN" altLang="en-US" sz="4000" b="1" dirty="0">
              <a:solidFill>
                <a:schemeClr val="tx2"/>
              </a:solidFill>
              <a:cs typeface="+mn-ea"/>
              <a:sym typeface="+mn-lt"/>
            </a:endParaRPr>
          </a:p>
        </p:txBody>
      </p:sp>
      <p:grpSp>
        <p:nvGrpSpPr>
          <p:cNvPr id="6" name="组合 5"/>
          <p:cNvGrpSpPr/>
          <p:nvPr/>
        </p:nvGrpSpPr>
        <p:grpSpPr>
          <a:xfrm>
            <a:off x="975643" y="3434581"/>
            <a:ext cx="874644" cy="0"/>
            <a:chOff x="5625548" y="3867892"/>
            <a:chExt cx="874644" cy="0"/>
          </a:xfrm>
        </p:grpSpPr>
        <p:cxnSp>
          <p:nvCxnSpPr>
            <p:cNvPr id="7" name="直接连接符 6"/>
            <p:cNvCxnSpPr/>
            <p:nvPr/>
          </p:nvCxnSpPr>
          <p:spPr>
            <a:xfrm>
              <a:off x="5625548"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61306"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圆角矩形 10"/>
          <p:cNvSpPr/>
          <p:nvPr/>
        </p:nvSpPr>
        <p:spPr>
          <a:xfrm>
            <a:off x="975643" y="3704809"/>
            <a:ext cx="2390252" cy="85876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2"/>
                </a:solidFill>
                <a:latin typeface="微软雅黑" panose="020B0503020204020204" pitchFamily="34" charset="-122"/>
                <a:ea typeface="微软雅黑" panose="020B0503020204020204" pitchFamily="34" charset="-122"/>
                <a:cs typeface="+mn-ea"/>
                <a:sym typeface="+mn-lt"/>
              </a:rPr>
              <a:t>汇</a:t>
            </a:r>
            <a:r>
              <a:rPr lang="zh-CN" altLang="en-US" sz="1400" dirty="0" smtClean="0">
                <a:solidFill>
                  <a:schemeClr val="tx2"/>
                </a:solidFill>
                <a:latin typeface="微软雅黑" panose="020B0503020204020204" pitchFamily="34" charset="-122"/>
                <a:ea typeface="微软雅黑" panose="020B0503020204020204" pitchFamily="34" charset="-122"/>
                <a:cs typeface="+mn-ea"/>
                <a:sym typeface="+mn-lt"/>
              </a:rPr>
              <a:t>报人</a:t>
            </a:r>
            <a:r>
              <a:rPr lang="zh-CN" altLang="en-US" sz="1400" dirty="0" smtClean="0">
                <a:solidFill>
                  <a:schemeClr val="tx2"/>
                </a:solidFill>
                <a:latin typeface="微软雅黑" panose="020B0503020204020204" pitchFamily="34" charset="-122"/>
                <a:ea typeface="微软雅黑" panose="020B0503020204020204" pitchFamily="34" charset="-122"/>
                <a:cs typeface="+mn-ea"/>
                <a:sym typeface="+mn-lt"/>
              </a:rPr>
              <a:t>：九芒设计</a:t>
            </a:r>
            <a:endParaRPr lang="en-US" altLang="zh-CN" sz="1400" dirty="0" smtClean="0">
              <a:solidFill>
                <a:schemeClr val="tx2"/>
              </a:solidFill>
              <a:latin typeface="微软雅黑" panose="020B0503020204020204" pitchFamily="34" charset="-122"/>
              <a:ea typeface="微软雅黑" panose="020B0503020204020204" pitchFamily="34" charset="-122"/>
              <a:cs typeface="+mn-ea"/>
              <a:sym typeface="+mn-lt"/>
            </a:endParaRPr>
          </a:p>
          <a:p>
            <a:r>
              <a:rPr lang="zh-CN" altLang="en-US" sz="1400" dirty="0">
                <a:solidFill>
                  <a:schemeClr val="tx2"/>
                </a:solidFill>
                <a:latin typeface="微软雅黑" panose="020B0503020204020204" pitchFamily="34" charset="-122"/>
                <a:ea typeface="微软雅黑" panose="020B0503020204020204" pitchFamily="34" charset="-122"/>
                <a:cs typeface="+mn-ea"/>
                <a:sym typeface="+mn-lt"/>
              </a:rPr>
              <a:t>汇报时</a:t>
            </a:r>
            <a:r>
              <a:rPr lang="zh-CN" altLang="en-US" sz="1400" dirty="0" smtClean="0">
                <a:solidFill>
                  <a:schemeClr val="tx2"/>
                </a:solidFill>
                <a:latin typeface="微软雅黑" panose="020B0503020204020204" pitchFamily="34" charset="-122"/>
                <a:ea typeface="微软雅黑" panose="020B0503020204020204" pitchFamily="34" charset="-122"/>
                <a:cs typeface="+mn-ea"/>
                <a:sym typeface="+mn-lt"/>
              </a:rPr>
              <a:t>间：</a:t>
            </a:r>
            <a:r>
              <a:rPr lang="en-US" altLang="zh-CN" sz="1400" dirty="0" smtClean="0">
                <a:solidFill>
                  <a:schemeClr val="tx2"/>
                </a:solidFill>
                <a:latin typeface="微软雅黑" panose="020B0503020204020204" pitchFamily="34" charset="-122"/>
                <a:ea typeface="微软雅黑" panose="020B0503020204020204" pitchFamily="34" charset="-122"/>
                <a:cs typeface="+mn-ea"/>
                <a:sym typeface="+mn-lt"/>
              </a:rPr>
              <a:t>2019</a:t>
            </a:r>
            <a:r>
              <a:rPr lang="zh-CN" altLang="en-US" sz="1400" dirty="0" smtClean="0">
                <a:solidFill>
                  <a:schemeClr val="tx2"/>
                </a:solidFill>
                <a:latin typeface="微软雅黑" panose="020B0503020204020204" pitchFamily="34" charset="-122"/>
                <a:ea typeface="微软雅黑" panose="020B0503020204020204" pitchFamily="34" charset="-122"/>
                <a:cs typeface="+mn-ea"/>
                <a:sym typeface="+mn-lt"/>
              </a:rPr>
              <a:t>年</a:t>
            </a:r>
            <a:r>
              <a:rPr lang="en-US" altLang="zh-CN" sz="1400" dirty="0" smtClean="0">
                <a:solidFill>
                  <a:schemeClr val="tx2"/>
                </a:solidFill>
                <a:latin typeface="微软雅黑" panose="020B0503020204020204" pitchFamily="34" charset="-122"/>
                <a:ea typeface="微软雅黑" panose="020B0503020204020204" pitchFamily="34" charset="-122"/>
                <a:cs typeface="+mn-ea"/>
                <a:sym typeface="+mn-lt"/>
              </a:rPr>
              <a:t>X</a:t>
            </a:r>
            <a:r>
              <a:rPr lang="zh-CN" altLang="en-US" sz="1400" dirty="0" smtClean="0">
                <a:solidFill>
                  <a:schemeClr val="tx2"/>
                </a:solidFill>
                <a:latin typeface="微软雅黑" panose="020B0503020204020204" pitchFamily="34" charset="-122"/>
                <a:ea typeface="微软雅黑" panose="020B0503020204020204" pitchFamily="34" charset="-122"/>
                <a:cs typeface="+mn-ea"/>
                <a:sym typeface="+mn-lt"/>
              </a:rPr>
              <a:t>月</a:t>
            </a:r>
            <a:r>
              <a:rPr lang="en-US" altLang="zh-CN" sz="1400" dirty="0" smtClean="0">
                <a:solidFill>
                  <a:schemeClr val="tx2"/>
                </a:solidFill>
                <a:latin typeface="微软雅黑" panose="020B0503020204020204" pitchFamily="34" charset="-122"/>
                <a:ea typeface="微软雅黑" panose="020B0503020204020204" pitchFamily="34" charset="-122"/>
                <a:cs typeface="+mn-ea"/>
                <a:sym typeface="+mn-lt"/>
              </a:rPr>
              <a:t>X</a:t>
            </a:r>
            <a:r>
              <a:rPr lang="zh-CN" altLang="en-US" sz="1400" dirty="0" smtClean="0">
                <a:solidFill>
                  <a:schemeClr val="tx2"/>
                </a:solidFill>
                <a:latin typeface="微软雅黑" panose="020B0503020204020204" pitchFamily="34" charset="-122"/>
                <a:ea typeface="微软雅黑" panose="020B0503020204020204" pitchFamily="34" charset="-122"/>
                <a:cs typeface="+mn-ea"/>
                <a:sym typeface="+mn-lt"/>
              </a:rPr>
              <a:t>日</a:t>
            </a:r>
            <a:endParaRPr lang="zh-CN" altLang="en-US" sz="1400" dirty="0">
              <a:solidFill>
                <a:schemeClr val="tx2"/>
              </a:solidFill>
              <a:latin typeface="微软雅黑" panose="020B0503020204020204" pitchFamily="34" charset="-122"/>
              <a:ea typeface="微软雅黑" panose="020B0503020204020204" pitchFamily="34" charset="-122"/>
              <a:cs typeface="+mn-ea"/>
              <a:sym typeface="+mn-lt"/>
            </a:endParaRPr>
          </a:p>
        </p:txBody>
      </p:sp>
      <p:pic>
        <p:nvPicPr>
          <p:cNvPr id="12" name="天門 - 想い出は逺くの日々">
            <a:hlinkClick r:id="" action="ppaction://media"/>
          </p:cNvPr>
          <p:cNvPicPr>
            <a:picLocks noChangeAspect="1"/>
          </p:cNvPicPr>
          <p:nvPr>
            <a:audioFile r:link="rId2"/>
            <p:extLst>
              <p:ext uri="{DAA4B4D4-6D71-4841-9C94-3DE7FCFB9230}">
                <p14:media xmlns:p14="http://schemas.microsoft.com/office/powerpoint/2010/main" r:embed="rId3">
                  <p14:fade in="5000.000000" out="5000.000000"/>
                </p14:media>
              </p:ext>
            </p:extLst>
          </p:nvPr>
        </p:nvPicPr>
        <p:blipFill>
          <a:blip r:embed="rId4"/>
          <a:stretch>
            <a:fillRect/>
          </a:stretch>
        </p:blipFill>
        <p:spPr>
          <a:xfrm>
            <a:off x="12591245" y="599941"/>
            <a:ext cx="609600" cy="609600"/>
          </a:xfrm>
          <a:prstGeom prst="rect">
            <a:avLst/>
          </a:prstGeom>
        </p:spPr>
      </p:pic>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Freeform 7"/>
          <p:cNvSpPr>
            <a:spLocks noEditPoints="1"/>
          </p:cNvSpPr>
          <p:nvPr/>
        </p:nvSpPr>
        <p:spPr bwMode="auto">
          <a:xfrm>
            <a:off x="1838960" y="2284095"/>
            <a:ext cx="2633980" cy="2364740"/>
          </a:xfrm>
          <a:custGeom>
            <a:avLst/>
            <a:gdLst>
              <a:gd name="T0" fmla="*/ 543 w 907"/>
              <a:gd name="T1" fmla="*/ 696 h 814"/>
              <a:gd name="T2" fmla="*/ 592 w 907"/>
              <a:gd name="T3" fmla="*/ 745 h 814"/>
              <a:gd name="T4" fmla="*/ 138 w 907"/>
              <a:gd name="T5" fmla="*/ 449 h 814"/>
              <a:gd name="T6" fmla="*/ 126 w 907"/>
              <a:gd name="T7" fmla="*/ 433 h 814"/>
              <a:gd name="T8" fmla="*/ 223 w 907"/>
              <a:gd name="T9" fmla="*/ 405 h 814"/>
              <a:gd name="T10" fmla="*/ 383 w 907"/>
              <a:gd name="T11" fmla="*/ 427 h 814"/>
              <a:gd name="T12" fmla="*/ 391 w 907"/>
              <a:gd name="T13" fmla="*/ 441 h 814"/>
              <a:gd name="T14" fmla="*/ 345 w 907"/>
              <a:gd name="T15" fmla="*/ 441 h 814"/>
              <a:gd name="T16" fmla="*/ 197 w 907"/>
              <a:gd name="T17" fmla="*/ 433 h 814"/>
              <a:gd name="T18" fmla="*/ 138 w 907"/>
              <a:gd name="T19" fmla="*/ 370 h 814"/>
              <a:gd name="T20" fmla="*/ 126 w 907"/>
              <a:gd name="T21" fmla="*/ 354 h 814"/>
              <a:gd name="T22" fmla="*/ 223 w 907"/>
              <a:gd name="T23" fmla="*/ 326 h 814"/>
              <a:gd name="T24" fmla="*/ 383 w 907"/>
              <a:gd name="T25" fmla="*/ 348 h 814"/>
              <a:gd name="T26" fmla="*/ 391 w 907"/>
              <a:gd name="T27" fmla="*/ 362 h 814"/>
              <a:gd name="T28" fmla="*/ 345 w 907"/>
              <a:gd name="T29" fmla="*/ 362 h 814"/>
              <a:gd name="T30" fmla="*/ 197 w 907"/>
              <a:gd name="T31" fmla="*/ 354 h 814"/>
              <a:gd name="T32" fmla="*/ 138 w 907"/>
              <a:gd name="T33" fmla="*/ 299 h 814"/>
              <a:gd name="T34" fmla="*/ 126 w 907"/>
              <a:gd name="T35" fmla="*/ 281 h 814"/>
              <a:gd name="T36" fmla="*/ 223 w 907"/>
              <a:gd name="T37" fmla="*/ 255 h 814"/>
              <a:gd name="T38" fmla="*/ 383 w 907"/>
              <a:gd name="T39" fmla="*/ 275 h 814"/>
              <a:gd name="T40" fmla="*/ 391 w 907"/>
              <a:gd name="T41" fmla="*/ 291 h 814"/>
              <a:gd name="T42" fmla="*/ 345 w 907"/>
              <a:gd name="T43" fmla="*/ 289 h 814"/>
              <a:gd name="T44" fmla="*/ 197 w 907"/>
              <a:gd name="T45" fmla="*/ 283 h 814"/>
              <a:gd name="T46" fmla="*/ 138 w 907"/>
              <a:gd name="T47" fmla="*/ 225 h 814"/>
              <a:gd name="T48" fmla="*/ 126 w 907"/>
              <a:gd name="T49" fmla="*/ 206 h 814"/>
              <a:gd name="T50" fmla="*/ 223 w 907"/>
              <a:gd name="T51" fmla="*/ 178 h 814"/>
              <a:gd name="T52" fmla="*/ 383 w 907"/>
              <a:gd name="T53" fmla="*/ 200 h 814"/>
              <a:gd name="T54" fmla="*/ 391 w 907"/>
              <a:gd name="T55" fmla="*/ 214 h 814"/>
              <a:gd name="T56" fmla="*/ 345 w 907"/>
              <a:gd name="T57" fmla="*/ 214 h 814"/>
              <a:gd name="T58" fmla="*/ 197 w 907"/>
              <a:gd name="T59" fmla="*/ 206 h 814"/>
              <a:gd name="T60" fmla="*/ 138 w 907"/>
              <a:gd name="T61" fmla="*/ 156 h 814"/>
              <a:gd name="T62" fmla="*/ 126 w 907"/>
              <a:gd name="T63" fmla="*/ 138 h 814"/>
              <a:gd name="T64" fmla="*/ 223 w 907"/>
              <a:gd name="T65" fmla="*/ 111 h 814"/>
              <a:gd name="T66" fmla="*/ 383 w 907"/>
              <a:gd name="T67" fmla="*/ 131 h 814"/>
              <a:gd name="T68" fmla="*/ 391 w 907"/>
              <a:gd name="T69" fmla="*/ 148 h 814"/>
              <a:gd name="T70" fmla="*/ 345 w 907"/>
              <a:gd name="T71" fmla="*/ 146 h 814"/>
              <a:gd name="T72" fmla="*/ 197 w 907"/>
              <a:gd name="T73" fmla="*/ 140 h 814"/>
              <a:gd name="T74" fmla="*/ 877 w 907"/>
              <a:gd name="T75" fmla="*/ 125 h 814"/>
              <a:gd name="T76" fmla="*/ 905 w 907"/>
              <a:gd name="T77" fmla="*/ 156 h 814"/>
              <a:gd name="T78" fmla="*/ 899 w 907"/>
              <a:gd name="T79" fmla="*/ 702 h 814"/>
              <a:gd name="T80" fmla="*/ 626 w 907"/>
              <a:gd name="T81" fmla="*/ 721 h 814"/>
              <a:gd name="T82" fmla="*/ 620 w 907"/>
              <a:gd name="T83" fmla="*/ 806 h 814"/>
              <a:gd name="T84" fmla="*/ 492 w 907"/>
              <a:gd name="T85" fmla="*/ 808 h 814"/>
              <a:gd name="T86" fmla="*/ 468 w 907"/>
              <a:gd name="T87" fmla="*/ 810 h 814"/>
              <a:gd name="T88" fmla="*/ 31 w 907"/>
              <a:gd name="T89" fmla="*/ 719 h 814"/>
              <a:gd name="T90" fmla="*/ 0 w 907"/>
              <a:gd name="T91" fmla="*/ 690 h 814"/>
              <a:gd name="T92" fmla="*/ 9 w 907"/>
              <a:gd name="T93" fmla="*/ 138 h 814"/>
              <a:gd name="T94" fmla="*/ 33 w 907"/>
              <a:gd name="T95" fmla="*/ 67 h 814"/>
              <a:gd name="T96" fmla="*/ 102 w 907"/>
              <a:gd name="T97" fmla="*/ 26 h 814"/>
              <a:gd name="T98" fmla="*/ 260 w 907"/>
              <a:gd name="T99" fmla="*/ 0 h 814"/>
              <a:gd name="T100" fmla="*/ 381 w 907"/>
              <a:gd name="T101" fmla="*/ 18 h 814"/>
              <a:gd name="T102" fmla="*/ 527 w 907"/>
              <a:gd name="T103" fmla="*/ 16 h 814"/>
              <a:gd name="T104" fmla="*/ 652 w 907"/>
              <a:gd name="T105" fmla="*/ 0 h 814"/>
              <a:gd name="T106" fmla="*/ 806 w 907"/>
              <a:gd name="T107" fmla="*/ 28 h 814"/>
              <a:gd name="T108" fmla="*/ 869 w 907"/>
              <a:gd name="T109" fmla="*/ 67 h 814"/>
              <a:gd name="T110" fmla="*/ 626 w 907"/>
              <a:gd name="T111" fmla="*/ 557 h 814"/>
              <a:gd name="T112" fmla="*/ 816 w 907"/>
              <a:gd name="T113" fmla="*/ 593 h 814"/>
              <a:gd name="T114" fmla="*/ 652 w 907"/>
              <a:gd name="T115" fmla="*/ 53 h 814"/>
              <a:gd name="T116" fmla="*/ 260 w 907"/>
              <a:gd name="T117" fmla="*/ 53 h 814"/>
              <a:gd name="T118" fmla="*/ 130 w 907"/>
              <a:gd name="T119" fmla="*/ 73 h 814"/>
              <a:gd name="T120" fmla="*/ 130 w 907"/>
              <a:gd name="T121" fmla="*/ 575 h 814"/>
              <a:gd name="T122" fmla="*/ 260 w 907"/>
              <a:gd name="T123" fmla="*/ 557 h 814"/>
              <a:gd name="T124" fmla="*/ 424 w 907"/>
              <a:gd name="T125" fmla="*/ 9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7" h="814">
                <a:moveTo>
                  <a:pt x="496" y="73"/>
                </a:moveTo>
                <a:lnTo>
                  <a:pt x="496" y="751"/>
                </a:lnTo>
                <a:lnTo>
                  <a:pt x="533" y="702"/>
                </a:lnTo>
                <a:lnTo>
                  <a:pt x="533" y="702"/>
                </a:lnTo>
                <a:lnTo>
                  <a:pt x="539" y="698"/>
                </a:lnTo>
                <a:lnTo>
                  <a:pt x="543" y="696"/>
                </a:lnTo>
                <a:lnTo>
                  <a:pt x="551" y="698"/>
                </a:lnTo>
                <a:lnTo>
                  <a:pt x="557" y="700"/>
                </a:lnTo>
                <a:lnTo>
                  <a:pt x="557" y="700"/>
                </a:lnTo>
                <a:lnTo>
                  <a:pt x="559" y="702"/>
                </a:lnTo>
                <a:lnTo>
                  <a:pt x="559" y="702"/>
                </a:lnTo>
                <a:lnTo>
                  <a:pt x="592" y="745"/>
                </a:lnTo>
                <a:lnTo>
                  <a:pt x="592" y="46"/>
                </a:lnTo>
                <a:lnTo>
                  <a:pt x="496" y="73"/>
                </a:lnTo>
                <a:lnTo>
                  <a:pt x="496" y="73"/>
                </a:lnTo>
                <a:close/>
                <a:moveTo>
                  <a:pt x="142" y="449"/>
                </a:moveTo>
                <a:lnTo>
                  <a:pt x="142" y="449"/>
                </a:lnTo>
                <a:lnTo>
                  <a:pt x="138" y="449"/>
                </a:lnTo>
                <a:lnTo>
                  <a:pt x="132" y="449"/>
                </a:lnTo>
                <a:lnTo>
                  <a:pt x="130" y="447"/>
                </a:lnTo>
                <a:lnTo>
                  <a:pt x="126" y="443"/>
                </a:lnTo>
                <a:lnTo>
                  <a:pt x="126" y="443"/>
                </a:lnTo>
                <a:lnTo>
                  <a:pt x="126" y="437"/>
                </a:lnTo>
                <a:lnTo>
                  <a:pt x="126" y="433"/>
                </a:lnTo>
                <a:lnTo>
                  <a:pt x="130" y="429"/>
                </a:lnTo>
                <a:lnTo>
                  <a:pt x="134" y="427"/>
                </a:lnTo>
                <a:lnTo>
                  <a:pt x="134" y="427"/>
                </a:lnTo>
                <a:lnTo>
                  <a:pt x="162" y="417"/>
                </a:lnTo>
                <a:lnTo>
                  <a:pt x="193" y="409"/>
                </a:lnTo>
                <a:lnTo>
                  <a:pt x="223" y="405"/>
                </a:lnTo>
                <a:lnTo>
                  <a:pt x="254" y="405"/>
                </a:lnTo>
                <a:lnTo>
                  <a:pt x="254" y="405"/>
                </a:lnTo>
                <a:lnTo>
                  <a:pt x="286" y="405"/>
                </a:lnTo>
                <a:lnTo>
                  <a:pt x="318" y="409"/>
                </a:lnTo>
                <a:lnTo>
                  <a:pt x="351" y="417"/>
                </a:lnTo>
                <a:lnTo>
                  <a:pt x="383" y="427"/>
                </a:lnTo>
                <a:lnTo>
                  <a:pt x="383" y="427"/>
                </a:lnTo>
                <a:lnTo>
                  <a:pt x="387" y="429"/>
                </a:lnTo>
                <a:lnTo>
                  <a:pt x="389" y="433"/>
                </a:lnTo>
                <a:lnTo>
                  <a:pt x="391" y="437"/>
                </a:lnTo>
                <a:lnTo>
                  <a:pt x="391" y="441"/>
                </a:lnTo>
                <a:lnTo>
                  <a:pt x="391" y="441"/>
                </a:lnTo>
                <a:lnTo>
                  <a:pt x="389" y="445"/>
                </a:lnTo>
                <a:lnTo>
                  <a:pt x="385" y="449"/>
                </a:lnTo>
                <a:lnTo>
                  <a:pt x="381" y="449"/>
                </a:lnTo>
                <a:lnTo>
                  <a:pt x="375" y="449"/>
                </a:lnTo>
                <a:lnTo>
                  <a:pt x="375" y="449"/>
                </a:lnTo>
                <a:lnTo>
                  <a:pt x="345" y="441"/>
                </a:lnTo>
                <a:lnTo>
                  <a:pt x="314" y="433"/>
                </a:lnTo>
                <a:lnTo>
                  <a:pt x="284" y="429"/>
                </a:lnTo>
                <a:lnTo>
                  <a:pt x="254" y="429"/>
                </a:lnTo>
                <a:lnTo>
                  <a:pt x="254" y="429"/>
                </a:lnTo>
                <a:lnTo>
                  <a:pt x="225" y="429"/>
                </a:lnTo>
                <a:lnTo>
                  <a:pt x="197" y="433"/>
                </a:lnTo>
                <a:lnTo>
                  <a:pt x="168" y="441"/>
                </a:lnTo>
                <a:lnTo>
                  <a:pt x="142" y="449"/>
                </a:lnTo>
                <a:lnTo>
                  <a:pt x="142" y="449"/>
                </a:lnTo>
                <a:close/>
                <a:moveTo>
                  <a:pt x="142" y="370"/>
                </a:moveTo>
                <a:lnTo>
                  <a:pt x="142" y="370"/>
                </a:lnTo>
                <a:lnTo>
                  <a:pt x="138" y="370"/>
                </a:lnTo>
                <a:lnTo>
                  <a:pt x="132" y="370"/>
                </a:lnTo>
                <a:lnTo>
                  <a:pt x="130" y="368"/>
                </a:lnTo>
                <a:lnTo>
                  <a:pt x="126" y="364"/>
                </a:lnTo>
                <a:lnTo>
                  <a:pt x="126" y="364"/>
                </a:lnTo>
                <a:lnTo>
                  <a:pt x="126" y="358"/>
                </a:lnTo>
                <a:lnTo>
                  <a:pt x="126" y="354"/>
                </a:lnTo>
                <a:lnTo>
                  <a:pt x="130" y="350"/>
                </a:lnTo>
                <a:lnTo>
                  <a:pt x="134" y="348"/>
                </a:lnTo>
                <a:lnTo>
                  <a:pt x="134" y="348"/>
                </a:lnTo>
                <a:lnTo>
                  <a:pt x="162" y="338"/>
                </a:lnTo>
                <a:lnTo>
                  <a:pt x="193" y="330"/>
                </a:lnTo>
                <a:lnTo>
                  <a:pt x="223" y="326"/>
                </a:lnTo>
                <a:lnTo>
                  <a:pt x="254" y="324"/>
                </a:lnTo>
                <a:lnTo>
                  <a:pt x="254" y="324"/>
                </a:lnTo>
                <a:lnTo>
                  <a:pt x="286" y="326"/>
                </a:lnTo>
                <a:lnTo>
                  <a:pt x="318" y="330"/>
                </a:lnTo>
                <a:lnTo>
                  <a:pt x="351" y="338"/>
                </a:lnTo>
                <a:lnTo>
                  <a:pt x="383" y="348"/>
                </a:lnTo>
                <a:lnTo>
                  <a:pt x="383" y="348"/>
                </a:lnTo>
                <a:lnTo>
                  <a:pt x="387" y="350"/>
                </a:lnTo>
                <a:lnTo>
                  <a:pt x="389" y="354"/>
                </a:lnTo>
                <a:lnTo>
                  <a:pt x="391" y="358"/>
                </a:lnTo>
                <a:lnTo>
                  <a:pt x="391" y="362"/>
                </a:lnTo>
                <a:lnTo>
                  <a:pt x="391" y="362"/>
                </a:lnTo>
                <a:lnTo>
                  <a:pt x="389" y="366"/>
                </a:lnTo>
                <a:lnTo>
                  <a:pt x="385" y="370"/>
                </a:lnTo>
                <a:lnTo>
                  <a:pt x="381" y="370"/>
                </a:lnTo>
                <a:lnTo>
                  <a:pt x="375" y="370"/>
                </a:lnTo>
                <a:lnTo>
                  <a:pt x="375" y="370"/>
                </a:lnTo>
                <a:lnTo>
                  <a:pt x="345" y="362"/>
                </a:lnTo>
                <a:lnTo>
                  <a:pt x="314" y="354"/>
                </a:lnTo>
                <a:lnTo>
                  <a:pt x="284" y="350"/>
                </a:lnTo>
                <a:lnTo>
                  <a:pt x="254" y="350"/>
                </a:lnTo>
                <a:lnTo>
                  <a:pt x="254" y="350"/>
                </a:lnTo>
                <a:lnTo>
                  <a:pt x="225" y="350"/>
                </a:lnTo>
                <a:lnTo>
                  <a:pt x="197" y="354"/>
                </a:lnTo>
                <a:lnTo>
                  <a:pt x="168" y="360"/>
                </a:lnTo>
                <a:lnTo>
                  <a:pt x="142" y="370"/>
                </a:lnTo>
                <a:lnTo>
                  <a:pt x="142" y="370"/>
                </a:lnTo>
                <a:close/>
                <a:moveTo>
                  <a:pt x="142" y="299"/>
                </a:moveTo>
                <a:lnTo>
                  <a:pt x="142" y="299"/>
                </a:lnTo>
                <a:lnTo>
                  <a:pt x="138" y="299"/>
                </a:lnTo>
                <a:lnTo>
                  <a:pt x="132" y="297"/>
                </a:lnTo>
                <a:lnTo>
                  <a:pt x="130" y="295"/>
                </a:lnTo>
                <a:lnTo>
                  <a:pt x="126" y="291"/>
                </a:lnTo>
                <a:lnTo>
                  <a:pt x="126" y="291"/>
                </a:lnTo>
                <a:lnTo>
                  <a:pt x="126" y="287"/>
                </a:lnTo>
                <a:lnTo>
                  <a:pt x="126" y="281"/>
                </a:lnTo>
                <a:lnTo>
                  <a:pt x="130" y="277"/>
                </a:lnTo>
                <a:lnTo>
                  <a:pt x="134" y="275"/>
                </a:lnTo>
                <a:lnTo>
                  <a:pt x="134" y="275"/>
                </a:lnTo>
                <a:lnTo>
                  <a:pt x="162" y="265"/>
                </a:lnTo>
                <a:lnTo>
                  <a:pt x="193" y="259"/>
                </a:lnTo>
                <a:lnTo>
                  <a:pt x="223" y="255"/>
                </a:lnTo>
                <a:lnTo>
                  <a:pt x="254" y="253"/>
                </a:lnTo>
                <a:lnTo>
                  <a:pt x="254" y="253"/>
                </a:lnTo>
                <a:lnTo>
                  <a:pt x="286" y="255"/>
                </a:lnTo>
                <a:lnTo>
                  <a:pt x="318" y="259"/>
                </a:lnTo>
                <a:lnTo>
                  <a:pt x="351" y="265"/>
                </a:lnTo>
                <a:lnTo>
                  <a:pt x="383" y="275"/>
                </a:lnTo>
                <a:lnTo>
                  <a:pt x="383" y="275"/>
                </a:lnTo>
                <a:lnTo>
                  <a:pt x="387" y="277"/>
                </a:lnTo>
                <a:lnTo>
                  <a:pt x="389" y="281"/>
                </a:lnTo>
                <a:lnTo>
                  <a:pt x="391" y="285"/>
                </a:lnTo>
                <a:lnTo>
                  <a:pt x="391" y="291"/>
                </a:lnTo>
                <a:lnTo>
                  <a:pt x="391" y="291"/>
                </a:lnTo>
                <a:lnTo>
                  <a:pt x="389" y="295"/>
                </a:lnTo>
                <a:lnTo>
                  <a:pt x="385" y="297"/>
                </a:lnTo>
                <a:lnTo>
                  <a:pt x="381" y="299"/>
                </a:lnTo>
                <a:lnTo>
                  <a:pt x="375" y="299"/>
                </a:lnTo>
                <a:lnTo>
                  <a:pt x="375" y="299"/>
                </a:lnTo>
                <a:lnTo>
                  <a:pt x="345" y="289"/>
                </a:lnTo>
                <a:lnTo>
                  <a:pt x="314" y="283"/>
                </a:lnTo>
                <a:lnTo>
                  <a:pt x="284" y="279"/>
                </a:lnTo>
                <a:lnTo>
                  <a:pt x="254" y="277"/>
                </a:lnTo>
                <a:lnTo>
                  <a:pt x="254" y="277"/>
                </a:lnTo>
                <a:lnTo>
                  <a:pt x="225" y="279"/>
                </a:lnTo>
                <a:lnTo>
                  <a:pt x="197" y="283"/>
                </a:lnTo>
                <a:lnTo>
                  <a:pt x="168" y="289"/>
                </a:lnTo>
                <a:lnTo>
                  <a:pt x="142" y="299"/>
                </a:lnTo>
                <a:lnTo>
                  <a:pt x="142" y="299"/>
                </a:lnTo>
                <a:close/>
                <a:moveTo>
                  <a:pt x="142" y="223"/>
                </a:moveTo>
                <a:lnTo>
                  <a:pt x="142" y="223"/>
                </a:lnTo>
                <a:lnTo>
                  <a:pt x="138" y="225"/>
                </a:lnTo>
                <a:lnTo>
                  <a:pt x="132" y="223"/>
                </a:lnTo>
                <a:lnTo>
                  <a:pt x="130" y="221"/>
                </a:lnTo>
                <a:lnTo>
                  <a:pt x="126" y="216"/>
                </a:lnTo>
                <a:lnTo>
                  <a:pt x="126" y="216"/>
                </a:lnTo>
                <a:lnTo>
                  <a:pt x="126" y="210"/>
                </a:lnTo>
                <a:lnTo>
                  <a:pt x="126" y="206"/>
                </a:lnTo>
                <a:lnTo>
                  <a:pt x="130" y="202"/>
                </a:lnTo>
                <a:lnTo>
                  <a:pt x="134" y="200"/>
                </a:lnTo>
                <a:lnTo>
                  <a:pt x="134" y="200"/>
                </a:lnTo>
                <a:lnTo>
                  <a:pt x="162" y="190"/>
                </a:lnTo>
                <a:lnTo>
                  <a:pt x="193" y="182"/>
                </a:lnTo>
                <a:lnTo>
                  <a:pt x="223" y="178"/>
                </a:lnTo>
                <a:lnTo>
                  <a:pt x="254" y="178"/>
                </a:lnTo>
                <a:lnTo>
                  <a:pt x="254" y="178"/>
                </a:lnTo>
                <a:lnTo>
                  <a:pt x="286" y="178"/>
                </a:lnTo>
                <a:lnTo>
                  <a:pt x="318" y="184"/>
                </a:lnTo>
                <a:lnTo>
                  <a:pt x="351" y="190"/>
                </a:lnTo>
                <a:lnTo>
                  <a:pt x="383" y="200"/>
                </a:lnTo>
                <a:lnTo>
                  <a:pt x="383" y="200"/>
                </a:lnTo>
                <a:lnTo>
                  <a:pt x="387" y="202"/>
                </a:lnTo>
                <a:lnTo>
                  <a:pt x="389" y="206"/>
                </a:lnTo>
                <a:lnTo>
                  <a:pt x="391" y="210"/>
                </a:lnTo>
                <a:lnTo>
                  <a:pt x="391" y="214"/>
                </a:lnTo>
                <a:lnTo>
                  <a:pt x="391" y="214"/>
                </a:lnTo>
                <a:lnTo>
                  <a:pt x="389" y="221"/>
                </a:lnTo>
                <a:lnTo>
                  <a:pt x="385" y="223"/>
                </a:lnTo>
                <a:lnTo>
                  <a:pt x="381" y="225"/>
                </a:lnTo>
                <a:lnTo>
                  <a:pt x="375" y="223"/>
                </a:lnTo>
                <a:lnTo>
                  <a:pt x="375" y="223"/>
                </a:lnTo>
                <a:lnTo>
                  <a:pt x="345" y="214"/>
                </a:lnTo>
                <a:lnTo>
                  <a:pt x="314" y="208"/>
                </a:lnTo>
                <a:lnTo>
                  <a:pt x="284" y="204"/>
                </a:lnTo>
                <a:lnTo>
                  <a:pt x="254" y="202"/>
                </a:lnTo>
                <a:lnTo>
                  <a:pt x="254" y="202"/>
                </a:lnTo>
                <a:lnTo>
                  <a:pt x="225" y="204"/>
                </a:lnTo>
                <a:lnTo>
                  <a:pt x="197" y="206"/>
                </a:lnTo>
                <a:lnTo>
                  <a:pt x="168" y="214"/>
                </a:lnTo>
                <a:lnTo>
                  <a:pt x="142" y="223"/>
                </a:lnTo>
                <a:lnTo>
                  <a:pt x="142" y="223"/>
                </a:lnTo>
                <a:close/>
                <a:moveTo>
                  <a:pt x="142" y="154"/>
                </a:moveTo>
                <a:lnTo>
                  <a:pt x="142" y="154"/>
                </a:lnTo>
                <a:lnTo>
                  <a:pt x="138" y="156"/>
                </a:lnTo>
                <a:lnTo>
                  <a:pt x="132" y="154"/>
                </a:lnTo>
                <a:lnTo>
                  <a:pt x="130" y="152"/>
                </a:lnTo>
                <a:lnTo>
                  <a:pt x="126" y="148"/>
                </a:lnTo>
                <a:lnTo>
                  <a:pt x="126" y="148"/>
                </a:lnTo>
                <a:lnTo>
                  <a:pt x="126" y="144"/>
                </a:lnTo>
                <a:lnTo>
                  <a:pt x="126" y="138"/>
                </a:lnTo>
                <a:lnTo>
                  <a:pt x="130" y="134"/>
                </a:lnTo>
                <a:lnTo>
                  <a:pt x="134" y="131"/>
                </a:lnTo>
                <a:lnTo>
                  <a:pt x="134" y="131"/>
                </a:lnTo>
                <a:lnTo>
                  <a:pt x="162" y="121"/>
                </a:lnTo>
                <a:lnTo>
                  <a:pt x="193" y="115"/>
                </a:lnTo>
                <a:lnTo>
                  <a:pt x="223" y="111"/>
                </a:lnTo>
                <a:lnTo>
                  <a:pt x="254" y="109"/>
                </a:lnTo>
                <a:lnTo>
                  <a:pt x="254" y="109"/>
                </a:lnTo>
                <a:lnTo>
                  <a:pt x="286" y="111"/>
                </a:lnTo>
                <a:lnTo>
                  <a:pt x="318" y="115"/>
                </a:lnTo>
                <a:lnTo>
                  <a:pt x="351" y="121"/>
                </a:lnTo>
                <a:lnTo>
                  <a:pt x="383" y="131"/>
                </a:lnTo>
                <a:lnTo>
                  <a:pt x="383" y="131"/>
                </a:lnTo>
                <a:lnTo>
                  <a:pt x="387" y="134"/>
                </a:lnTo>
                <a:lnTo>
                  <a:pt x="389" y="138"/>
                </a:lnTo>
                <a:lnTo>
                  <a:pt x="391" y="142"/>
                </a:lnTo>
                <a:lnTo>
                  <a:pt x="391" y="148"/>
                </a:lnTo>
                <a:lnTo>
                  <a:pt x="391" y="148"/>
                </a:lnTo>
                <a:lnTo>
                  <a:pt x="389" y="152"/>
                </a:lnTo>
                <a:lnTo>
                  <a:pt x="385" y="154"/>
                </a:lnTo>
                <a:lnTo>
                  <a:pt x="381" y="156"/>
                </a:lnTo>
                <a:lnTo>
                  <a:pt x="375" y="156"/>
                </a:lnTo>
                <a:lnTo>
                  <a:pt x="375" y="156"/>
                </a:lnTo>
                <a:lnTo>
                  <a:pt x="345" y="146"/>
                </a:lnTo>
                <a:lnTo>
                  <a:pt x="314" y="140"/>
                </a:lnTo>
                <a:lnTo>
                  <a:pt x="284" y="136"/>
                </a:lnTo>
                <a:lnTo>
                  <a:pt x="254" y="134"/>
                </a:lnTo>
                <a:lnTo>
                  <a:pt x="254" y="134"/>
                </a:lnTo>
                <a:lnTo>
                  <a:pt x="225" y="136"/>
                </a:lnTo>
                <a:lnTo>
                  <a:pt x="197" y="140"/>
                </a:lnTo>
                <a:lnTo>
                  <a:pt x="168" y="146"/>
                </a:lnTo>
                <a:lnTo>
                  <a:pt x="142" y="154"/>
                </a:lnTo>
                <a:lnTo>
                  <a:pt x="142" y="154"/>
                </a:lnTo>
                <a:close/>
                <a:moveTo>
                  <a:pt x="871" y="125"/>
                </a:moveTo>
                <a:lnTo>
                  <a:pt x="871" y="125"/>
                </a:lnTo>
                <a:lnTo>
                  <a:pt x="877" y="125"/>
                </a:lnTo>
                <a:lnTo>
                  <a:pt x="885" y="129"/>
                </a:lnTo>
                <a:lnTo>
                  <a:pt x="891" y="131"/>
                </a:lnTo>
                <a:lnTo>
                  <a:pt x="895" y="138"/>
                </a:lnTo>
                <a:lnTo>
                  <a:pt x="901" y="142"/>
                </a:lnTo>
                <a:lnTo>
                  <a:pt x="903" y="150"/>
                </a:lnTo>
                <a:lnTo>
                  <a:pt x="905" y="156"/>
                </a:lnTo>
                <a:lnTo>
                  <a:pt x="907" y="164"/>
                </a:lnTo>
                <a:lnTo>
                  <a:pt x="907" y="682"/>
                </a:lnTo>
                <a:lnTo>
                  <a:pt x="907" y="682"/>
                </a:lnTo>
                <a:lnTo>
                  <a:pt x="905" y="690"/>
                </a:lnTo>
                <a:lnTo>
                  <a:pt x="903" y="696"/>
                </a:lnTo>
                <a:lnTo>
                  <a:pt x="899" y="702"/>
                </a:lnTo>
                <a:lnTo>
                  <a:pt x="895" y="708"/>
                </a:lnTo>
                <a:lnTo>
                  <a:pt x="889" y="712"/>
                </a:lnTo>
                <a:lnTo>
                  <a:pt x="883" y="716"/>
                </a:lnTo>
                <a:lnTo>
                  <a:pt x="877" y="719"/>
                </a:lnTo>
                <a:lnTo>
                  <a:pt x="869" y="721"/>
                </a:lnTo>
                <a:lnTo>
                  <a:pt x="626" y="721"/>
                </a:lnTo>
                <a:lnTo>
                  <a:pt x="626" y="793"/>
                </a:lnTo>
                <a:lnTo>
                  <a:pt x="626" y="793"/>
                </a:lnTo>
                <a:lnTo>
                  <a:pt x="626" y="793"/>
                </a:lnTo>
                <a:lnTo>
                  <a:pt x="624" y="799"/>
                </a:lnTo>
                <a:lnTo>
                  <a:pt x="620" y="806"/>
                </a:lnTo>
                <a:lnTo>
                  <a:pt x="620" y="806"/>
                </a:lnTo>
                <a:lnTo>
                  <a:pt x="614" y="808"/>
                </a:lnTo>
                <a:lnTo>
                  <a:pt x="608" y="810"/>
                </a:lnTo>
                <a:lnTo>
                  <a:pt x="602" y="808"/>
                </a:lnTo>
                <a:lnTo>
                  <a:pt x="596" y="804"/>
                </a:lnTo>
                <a:lnTo>
                  <a:pt x="545" y="741"/>
                </a:lnTo>
                <a:lnTo>
                  <a:pt x="492" y="808"/>
                </a:lnTo>
                <a:lnTo>
                  <a:pt x="492" y="808"/>
                </a:lnTo>
                <a:lnTo>
                  <a:pt x="486" y="812"/>
                </a:lnTo>
                <a:lnTo>
                  <a:pt x="478" y="814"/>
                </a:lnTo>
                <a:lnTo>
                  <a:pt x="478" y="814"/>
                </a:lnTo>
                <a:lnTo>
                  <a:pt x="472" y="814"/>
                </a:lnTo>
                <a:lnTo>
                  <a:pt x="468" y="810"/>
                </a:lnTo>
                <a:lnTo>
                  <a:pt x="464" y="804"/>
                </a:lnTo>
                <a:lnTo>
                  <a:pt x="462" y="797"/>
                </a:lnTo>
                <a:lnTo>
                  <a:pt x="462" y="721"/>
                </a:lnTo>
                <a:lnTo>
                  <a:pt x="39" y="721"/>
                </a:lnTo>
                <a:lnTo>
                  <a:pt x="39" y="721"/>
                </a:lnTo>
                <a:lnTo>
                  <a:pt x="31" y="719"/>
                </a:lnTo>
                <a:lnTo>
                  <a:pt x="23" y="716"/>
                </a:lnTo>
                <a:lnTo>
                  <a:pt x="17" y="712"/>
                </a:lnTo>
                <a:lnTo>
                  <a:pt x="11" y="708"/>
                </a:lnTo>
                <a:lnTo>
                  <a:pt x="7" y="702"/>
                </a:lnTo>
                <a:lnTo>
                  <a:pt x="3" y="696"/>
                </a:lnTo>
                <a:lnTo>
                  <a:pt x="0" y="690"/>
                </a:lnTo>
                <a:lnTo>
                  <a:pt x="0" y="682"/>
                </a:lnTo>
                <a:lnTo>
                  <a:pt x="0" y="164"/>
                </a:lnTo>
                <a:lnTo>
                  <a:pt x="0" y="164"/>
                </a:lnTo>
                <a:lnTo>
                  <a:pt x="0" y="156"/>
                </a:lnTo>
                <a:lnTo>
                  <a:pt x="3" y="150"/>
                </a:lnTo>
                <a:lnTo>
                  <a:pt x="9" y="138"/>
                </a:lnTo>
                <a:lnTo>
                  <a:pt x="21" y="129"/>
                </a:lnTo>
                <a:lnTo>
                  <a:pt x="27" y="127"/>
                </a:lnTo>
                <a:lnTo>
                  <a:pt x="33" y="125"/>
                </a:lnTo>
                <a:lnTo>
                  <a:pt x="33" y="75"/>
                </a:lnTo>
                <a:lnTo>
                  <a:pt x="33" y="75"/>
                </a:lnTo>
                <a:lnTo>
                  <a:pt x="33" y="67"/>
                </a:lnTo>
                <a:lnTo>
                  <a:pt x="37" y="61"/>
                </a:lnTo>
                <a:lnTo>
                  <a:pt x="43" y="55"/>
                </a:lnTo>
                <a:lnTo>
                  <a:pt x="49" y="51"/>
                </a:lnTo>
                <a:lnTo>
                  <a:pt x="49" y="51"/>
                </a:lnTo>
                <a:lnTo>
                  <a:pt x="75" y="38"/>
                </a:lnTo>
                <a:lnTo>
                  <a:pt x="102" y="26"/>
                </a:lnTo>
                <a:lnTo>
                  <a:pt x="128" y="18"/>
                </a:lnTo>
                <a:lnTo>
                  <a:pt x="154" y="10"/>
                </a:lnTo>
                <a:lnTo>
                  <a:pt x="181" y="6"/>
                </a:lnTo>
                <a:lnTo>
                  <a:pt x="207" y="2"/>
                </a:lnTo>
                <a:lnTo>
                  <a:pt x="233" y="0"/>
                </a:lnTo>
                <a:lnTo>
                  <a:pt x="260" y="0"/>
                </a:lnTo>
                <a:lnTo>
                  <a:pt x="260" y="0"/>
                </a:lnTo>
                <a:lnTo>
                  <a:pt x="284" y="0"/>
                </a:lnTo>
                <a:lnTo>
                  <a:pt x="308" y="2"/>
                </a:lnTo>
                <a:lnTo>
                  <a:pt x="332" y="6"/>
                </a:lnTo>
                <a:lnTo>
                  <a:pt x="357" y="12"/>
                </a:lnTo>
                <a:lnTo>
                  <a:pt x="381" y="18"/>
                </a:lnTo>
                <a:lnTo>
                  <a:pt x="403" y="26"/>
                </a:lnTo>
                <a:lnTo>
                  <a:pt x="452" y="46"/>
                </a:lnTo>
                <a:lnTo>
                  <a:pt x="452" y="46"/>
                </a:lnTo>
                <a:lnTo>
                  <a:pt x="476" y="34"/>
                </a:lnTo>
                <a:lnTo>
                  <a:pt x="503" y="24"/>
                </a:lnTo>
                <a:lnTo>
                  <a:pt x="527" y="16"/>
                </a:lnTo>
                <a:lnTo>
                  <a:pt x="553" y="10"/>
                </a:lnTo>
                <a:lnTo>
                  <a:pt x="577" y="4"/>
                </a:lnTo>
                <a:lnTo>
                  <a:pt x="604" y="2"/>
                </a:lnTo>
                <a:lnTo>
                  <a:pt x="628" y="0"/>
                </a:lnTo>
                <a:lnTo>
                  <a:pt x="652" y="0"/>
                </a:lnTo>
                <a:lnTo>
                  <a:pt x="652" y="0"/>
                </a:lnTo>
                <a:lnTo>
                  <a:pt x="679" y="0"/>
                </a:lnTo>
                <a:lnTo>
                  <a:pt x="705" y="4"/>
                </a:lnTo>
                <a:lnTo>
                  <a:pt x="729" y="8"/>
                </a:lnTo>
                <a:lnTo>
                  <a:pt x="756" y="14"/>
                </a:lnTo>
                <a:lnTo>
                  <a:pt x="780" y="20"/>
                </a:lnTo>
                <a:lnTo>
                  <a:pt x="806" y="28"/>
                </a:lnTo>
                <a:lnTo>
                  <a:pt x="830" y="38"/>
                </a:lnTo>
                <a:lnTo>
                  <a:pt x="855" y="51"/>
                </a:lnTo>
                <a:lnTo>
                  <a:pt x="855" y="51"/>
                </a:lnTo>
                <a:lnTo>
                  <a:pt x="863" y="55"/>
                </a:lnTo>
                <a:lnTo>
                  <a:pt x="867" y="61"/>
                </a:lnTo>
                <a:lnTo>
                  <a:pt x="869" y="67"/>
                </a:lnTo>
                <a:lnTo>
                  <a:pt x="871" y="75"/>
                </a:lnTo>
                <a:lnTo>
                  <a:pt x="871" y="75"/>
                </a:lnTo>
                <a:lnTo>
                  <a:pt x="871" y="125"/>
                </a:lnTo>
                <a:lnTo>
                  <a:pt x="871" y="125"/>
                </a:lnTo>
                <a:close/>
                <a:moveTo>
                  <a:pt x="626" y="557"/>
                </a:moveTo>
                <a:lnTo>
                  <a:pt x="626" y="557"/>
                </a:lnTo>
                <a:lnTo>
                  <a:pt x="652" y="557"/>
                </a:lnTo>
                <a:lnTo>
                  <a:pt x="652" y="557"/>
                </a:lnTo>
                <a:lnTo>
                  <a:pt x="695" y="559"/>
                </a:lnTo>
                <a:lnTo>
                  <a:pt x="735" y="567"/>
                </a:lnTo>
                <a:lnTo>
                  <a:pt x="776" y="577"/>
                </a:lnTo>
                <a:lnTo>
                  <a:pt x="816" y="593"/>
                </a:lnTo>
                <a:lnTo>
                  <a:pt x="816" y="91"/>
                </a:lnTo>
                <a:lnTo>
                  <a:pt x="816" y="91"/>
                </a:lnTo>
                <a:lnTo>
                  <a:pt x="776" y="75"/>
                </a:lnTo>
                <a:lnTo>
                  <a:pt x="735" y="63"/>
                </a:lnTo>
                <a:lnTo>
                  <a:pt x="693" y="55"/>
                </a:lnTo>
                <a:lnTo>
                  <a:pt x="652" y="53"/>
                </a:lnTo>
                <a:lnTo>
                  <a:pt x="652" y="53"/>
                </a:lnTo>
                <a:lnTo>
                  <a:pt x="626" y="53"/>
                </a:lnTo>
                <a:lnTo>
                  <a:pt x="626" y="557"/>
                </a:lnTo>
                <a:lnTo>
                  <a:pt x="626" y="557"/>
                </a:lnTo>
                <a:close/>
                <a:moveTo>
                  <a:pt x="260" y="53"/>
                </a:moveTo>
                <a:lnTo>
                  <a:pt x="260" y="53"/>
                </a:lnTo>
                <a:lnTo>
                  <a:pt x="237" y="53"/>
                </a:lnTo>
                <a:lnTo>
                  <a:pt x="217" y="55"/>
                </a:lnTo>
                <a:lnTo>
                  <a:pt x="195" y="57"/>
                </a:lnTo>
                <a:lnTo>
                  <a:pt x="173" y="61"/>
                </a:lnTo>
                <a:lnTo>
                  <a:pt x="152" y="67"/>
                </a:lnTo>
                <a:lnTo>
                  <a:pt x="130" y="73"/>
                </a:lnTo>
                <a:lnTo>
                  <a:pt x="108" y="81"/>
                </a:lnTo>
                <a:lnTo>
                  <a:pt x="85" y="91"/>
                </a:lnTo>
                <a:lnTo>
                  <a:pt x="85" y="593"/>
                </a:lnTo>
                <a:lnTo>
                  <a:pt x="85" y="593"/>
                </a:lnTo>
                <a:lnTo>
                  <a:pt x="108" y="583"/>
                </a:lnTo>
                <a:lnTo>
                  <a:pt x="130" y="575"/>
                </a:lnTo>
                <a:lnTo>
                  <a:pt x="152" y="569"/>
                </a:lnTo>
                <a:lnTo>
                  <a:pt x="173" y="565"/>
                </a:lnTo>
                <a:lnTo>
                  <a:pt x="195" y="561"/>
                </a:lnTo>
                <a:lnTo>
                  <a:pt x="217" y="557"/>
                </a:lnTo>
                <a:lnTo>
                  <a:pt x="260" y="557"/>
                </a:lnTo>
                <a:lnTo>
                  <a:pt x="260" y="557"/>
                </a:lnTo>
                <a:lnTo>
                  <a:pt x="302" y="559"/>
                </a:lnTo>
                <a:lnTo>
                  <a:pt x="343" y="567"/>
                </a:lnTo>
                <a:lnTo>
                  <a:pt x="383" y="577"/>
                </a:lnTo>
                <a:lnTo>
                  <a:pt x="424" y="593"/>
                </a:lnTo>
                <a:lnTo>
                  <a:pt x="424" y="91"/>
                </a:lnTo>
                <a:lnTo>
                  <a:pt x="424" y="91"/>
                </a:lnTo>
                <a:lnTo>
                  <a:pt x="383" y="75"/>
                </a:lnTo>
                <a:lnTo>
                  <a:pt x="343" y="63"/>
                </a:lnTo>
                <a:lnTo>
                  <a:pt x="300" y="55"/>
                </a:lnTo>
                <a:lnTo>
                  <a:pt x="260" y="53"/>
                </a:lnTo>
                <a:lnTo>
                  <a:pt x="260" y="53"/>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文本框 5"/>
          <p:cNvSpPr txBox="1"/>
          <p:nvPr/>
        </p:nvSpPr>
        <p:spPr>
          <a:xfrm>
            <a:off x="6832600" y="1492250"/>
            <a:ext cx="3328035" cy="532765"/>
          </a:xfrm>
          <a:prstGeom prst="rect">
            <a:avLst/>
          </a:prstGeom>
          <a:noFill/>
          <a:ln>
            <a:solidFill>
              <a:schemeClr val="bg1"/>
            </a:solidFill>
          </a:ln>
          <a:effectLst/>
          <a:extLst>
            <a:ext uri="{909E8E84-426E-40DD-AFC4-6F175D3DCCD1}">
              <a14:hiddenFill xmlns:a14="http://schemas.microsoft.com/office/drawing/2010/main">
                <a:solidFill>
                  <a:srgbClr val="424B5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a:t>
            </a:r>
            <a:endPar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832600" y="4867275"/>
            <a:ext cx="3328035" cy="532765"/>
          </a:xfrm>
          <a:prstGeom prst="rect">
            <a:avLst/>
          </a:prstGeom>
          <a:noFill/>
          <a:ln>
            <a:solidFill>
              <a:schemeClr val="bg1"/>
            </a:solidFill>
          </a:ln>
          <a:effectLst/>
          <a:extLst>
            <a:ext uri="{909E8E84-426E-40DD-AFC4-6F175D3DCCD1}">
              <a14:hiddenFill xmlns:a14="http://schemas.microsoft.com/office/drawing/2010/main">
                <a:solidFill>
                  <a:srgbClr val="424B5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a:t>
            </a:r>
            <a:endPar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6832600" y="2694940"/>
            <a:ext cx="3328035" cy="532765"/>
          </a:xfrm>
          <a:prstGeom prst="rect">
            <a:avLst/>
          </a:prstGeom>
          <a:noFill/>
          <a:ln>
            <a:solidFill>
              <a:schemeClr val="bg1"/>
            </a:solidFill>
          </a:ln>
          <a:effectLst/>
          <a:extLst>
            <a:ext uri="{909E8E84-426E-40DD-AFC4-6F175D3DCCD1}">
              <a14:hiddenFill xmlns:a14="http://schemas.microsoft.com/office/drawing/2010/main">
                <a:solidFill>
                  <a:srgbClr val="424B5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a:t>
            </a:r>
            <a:endPar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6832600" y="3889375"/>
            <a:ext cx="3328035" cy="532765"/>
          </a:xfrm>
          <a:prstGeom prst="rect">
            <a:avLst/>
          </a:prstGeom>
          <a:noFill/>
          <a:ln>
            <a:solidFill>
              <a:schemeClr val="bg1"/>
            </a:solidFill>
          </a:ln>
          <a:effectLst/>
          <a:extLst>
            <a:ext uri="{909E8E84-426E-40DD-AFC4-6F175D3DCCD1}">
              <a14:hiddenFill xmlns:a14="http://schemas.microsoft.com/office/drawing/2010/main">
                <a:solidFill>
                  <a:srgbClr val="424B5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a:t>
            </a:r>
            <a:endPar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grpSp>
        <p:nvGrpSpPr>
          <p:cNvPr id="10" name="组合 9"/>
          <p:cNvGrpSpPr/>
          <p:nvPr/>
        </p:nvGrpSpPr>
        <p:grpSpPr>
          <a:xfrm>
            <a:off x="6120130" y="2613025"/>
            <a:ext cx="586740" cy="586740"/>
            <a:chOff x="1698" y="3659"/>
            <a:chExt cx="1160" cy="1160"/>
          </a:xfrm>
        </p:grpSpPr>
        <p:sp>
          <p:nvSpPr>
            <p:cNvPr id="11" name="椭圆 10"/>
            <p:cNvSpPr/>
            <p:nvPr/>
          </p:nvSpPr>
          <p:spPr>
            <a:xfrm>
              <a:off x="1698" y="3659"/>
              <a:ext cx="1161" cy="11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Freeform 11"/>
            <p:cNvSpPr>
              <a:spLocks noEditPoints="1"/>
            </p:cNvSpPr>
            <p:nvPr/>
          </p:nvSpPr>
          <p:spPr>
            <a:xfrm>
              <a:off x="1842" y="3781"/>
              <a:ext cx="939" cy="779"/>
            </a:xfrm>
            <a:custGeom>
              <a:avLst/>
              <a:gdLst/>
              <a:ahLst/>
              <a:cxnLst>
                <a:cxn ang="0">
                  <a:pos x="344263" y="103523"/>
                </a:cxn>
                <a:cxn ang="0">
                  <a:pos x="323077" y="124759"/>
                </a:cxn>
                <a:cxn ang="0">
                  <a:pos x="344263" y="147322"/>
                </a:cxn>
                <a:cxn ang="0">
                  <a:pos x="366772" y="124759"/>
                </a:cxn>
                <a:cxn ang="0">
                  <a:pos x="344263" y="103523"/>
                </a:cxn>
                <a:cxn ang="0">
                  <a:pos x="35750" y="103523"/>
                </a:cxn>
                <a:cxn ang="0">
                  <a:pos x="14565" y="124759"/>
                </a:cxn>
                <a:cxn ang="0">
                  <a:pos x="35750" y="147322"/>
                </a:cxn>
                <a:cxn ang="0">
                  <a:pos x="56936" y="124759"/>
                </a:cxn>
                <a:cxn ang="0">
                  <a:pos x="35750" y="103523"/>
                </a:cxn>
                <a:cxn ang="0">
                  <a:pos x="280706" y="65034"/>
                </a:cxn>
                <a:cxn ang="0">
                  <a:pos x="248928" y="96887"/>
                </a:cxn>
                <a:cxn ang="0">
                  <a:pos x="280706" y="128741"/>
                </a:cxn>
                <a:cxn ang="0">
                  <a:pos x="312485" y="96887"/>
                </a:cxn>
                <a:cxn ang="0">
                  <a:pos x="280706" y="65034"/>
                </a:cxn>
                <a:cxn ang="0">
                  <a:pos x="380013" y="260136"/>
                </a:cxn>
                <a:cxn ang="0">
                  <a:pos x="342939" y="260136"/>
                </a:cxn>
                <a:cxn ang="0">
                  <a:pos x="342939" y="192447"/>
                </a:cxn>
                <a:cxn ang="0">
                  <a:pos x="334994" y="160594"/>
                </a:cxn>
                <a:cxn ang="0">
                  <a:pos x="344263" y="159267"/>
                </a:cxn>
                <a:cxn ang="0">
                  <a:pos x="380013" y="195102"/>
                </a:cxn>
                <a:cxn ang="0">
                  <a:pos x="380013" y="260136"/>
                </a:cxn>
                <a:cxn ang="0">
                  <a:pos x="99307" y="65034"/>
                </a:cxn>
                <a:cxn ang="0">
                  <a:pos x="67528" y="96887"/>
                </a:cxn>
                <a:cxn ang="0">
                  <a:pos x="99307" y="128741"/>
                </a:cxn>
                <a:cxn ang="0">
                  <a:pos x="131085" y="96887"/>
                </a:cxn>
                <a:cxn ang="0">
                  <a:pos x="99307" y="65034"/>
                </a:cxn>
                <a:cxn ang="0">
                  <a:pos x="35750" y="159267"/>
                </a:cxn>
                <a:cxn ang="0">
                  <a:pos x="45019" y="160594"/>
                </a:cxn>
                <a:cxn ang="0">
                  <a:pos x="37074" y="192447"/>
                </a:cxn>
                <a:cxn ang="0">
                  <a:pos x="37074" y="260136"/>
                </a:cxn>
                <a:cxn ang="0">
                  <a:pos x="0" y="260136"/>
                </a:cxn>
                <a:cxn ang="0">
                  <a:pos x="0" y="195102"/>
                </a:cxn>
                <a:cxn ang="0">
                  <a:pos x="35750" y="159267"/>
                </a:cxn>
                <a:cxn ang="0">
                  <a:pos x="190669" y="0"/>
                </a:cxn>
                <a:cxn ang="0">
                  <a:pos x="143001" y="47780"/>
                </a:cxn>
                <a:cxn ang="0">
                  <a:pos x="190669" y="95560"/>
                </a:cxn>
                <a:cxn ang="0">
                  <a:pos x="237012" y="47780"/>
                </a:cxn>
                <a:cxn ang="0">
                  <a:pos x="190669" y="0"/>
                </a:cxn>
                <a:cxn ang="0">
                  <a:pos x="332346" y="284026"/>
                </a:cxn>
                <a:cxn ang="0">
                  <a:pos x="275410" y="284026"/>
                </a:cxn>
                <a:cxn ang="0">
                  <a:pos x="275410" y="181830"/>
                </a:cxn>
                <a:cxn ang="0">
                  <a:pos x="266142" y="143340"/>
                </a:cxn>
                <a:cxn ang="0">
                  <a:pos x="280706" y="140686"/>
                </a:cxn>
                <a:cxn ang="0">
                  <a:pos x="332346" y="192447"/>
                </a:cxn>
                <a:cxn ang="0">
                  <a:pos x="332346" y="284026"/>
                </a:cxn>
                <a:cxn ang="0">
                  <a:pos x="104603" y="181830"/>
                </a:cxn>
                <a:cxn ang="0">
                  <a:pos x="104603" y="284026"/>
                </a:cxn>
                <a:cxn ang="0">
                  <a:pos x="48991" y="284026"/>
                </a:cxn>
                <a:cxn ang="0">
                  <a:pos x="48991" y="192447"/>
                </a:cxn>
                <a:cxn ang="0">
                  <a:pos x="99307" y="140686"/>
                </a:cxn>
                <a:cxn ang="0">
                  <a:pos x="113871" y="143340"/>
                </a:cxn>
                <a:cxn ang="0">
                  <a:pos x="104603" y="181830"/>
                </a:cxn>
                <a:cxn ang="0">
                  <a:pos x="116520" y="314552"/>
                </a:cxn>
                <a:cxn ang="0">
                  <a:pos x="264817" y="314552"/>
                </a:cxn>
                <a:cxn ang="0">
                  <a:pos x="264817" y="181830"/>
                </a:cxn>
                <a:cxn ang="0">
                  <a:pos x="190669" y="107505"/>
                </a:cxn>
                <a:cxn ang="0">
                  <a:pos x="116520" y="181830"/>
                </a:cxn>
                <a:cxn ang="0">
                  <a:pos x="116520" y="314552"/>
                </a:cxn>
              </a:cxnLst>
              <a:rect l="0" t="0" r="0" b="0"/>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w="9525">
              <a:noFill/>
            </a:ln>
          </p:spPr>
          <p:txBody>
            <a:bodyPr/>
            <a:lstStyle/>
            <a:p>
              <a:endParaRPr lang="zh-CN" altLang="en-US">
                <a:solidFill>
                  <a:schemeClr val="tx1">
                    <a:lumMod val="65000"/>
                    <a:lumOff val="35000"/>
                  </a:schemeClr>
                </a:solidFill>
              </a:endParaRPr>
            </a:p>
          </p:txBody>
        </p:sp>
      </p:grpSp>
      <p:grpSp>
        <p:nvGrpSpPr>
          <p:cNvPr id="13" name="组合 12"/>
          <p:cNvGrpSpPr/>
          <p:nvPr/>
        </p:nvGrpSpPr>
        <p:grpSpPr>
          <a:xfrm>
            <a:off x="6120130" y="1438910"/>
            <a:ext cx="586740" cy="586740"/>
            <a:chOff x="1733" y="2211"/>
            <a:chExt cx="1160" cy="1160"/>
          </a:xfrm>
        </p:grpSpPr>
        <p:sp>
          <p:nvSpPr>
            <p:cNvPr id="14" name="椭圆 13"/>
            <p:cNvSpPr/>
            <p:nvPr/>
          </p:nvSpPr>
          <p:spPr>
            <a:xfrm>
              <a:off x="1733" y="2211"/>
              <a:ext cx="1161" cy="116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稻壳儿小白白(http://dwz.cn/Wu2UP)"/>
            <p:cNvSpPr>
              <a:spLocks noEditPoints="1"/>
            </p:cNvSpPr>
            <p:nvPr/>
          </p:nvSpPr>
          <p:spPr>
            <a:xfrm>
              <a:off x="1880" y="2393"/>
              <a:ext cx="733" cy="733"/>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endParaRPr>
            </a:p>
          </p:txBody>
        </p:sp>
      </p:grpSp>
      <p:grpSp>
        <p:nvGrpSpPr>
          <p:cNvPr id="16" name="组合 15"/>
          <p:cNvGrpSpPr/>
          <p:nvPr/>
        </p:nvGrpSpPr>
        <p:grpSpPr>
          <a:xfrm>
            <a:off x="6120130" y="3721735"/>
            <a:ext cx="586740" cy="586740"/>
            <a:chOff x="1648" y="5039"/>
            <a:chExt cx="1160" cy="1160"/>
          </a:xfrm>
        </p:grpSpPr>
        <p:sp>
          <p:nvSpPr>
            <p:cNvPr id="17" name="椭圆 16"/>
            <p:cNvSpPr/>
            <p:nvPr/>
          </p:nvSpPr>
          <p:spPr>
            <a:xfrm>
              <a:off x="1648" y="5039"/>
              <a:ext cx="1161" cy="116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8" name="稻壳儿小白白(http://dwz.cn/Wu2UP)"/>
            <p:cNvSpPr>
              <a:spLocks noEditPoints="1"/>
            </p:cNvSpPr>
            <p:nvPr/>
          </p:nvSpPr>
          <p:spPr>
            <a:xfrm>
              <a:off x="1757" y="5184"/>
              <a:ext cx="744" cy="637"/>
            </a:xfrm>
            <a:custGeom>
              <a:avLst/>
              <a:gdLst/>
              <a:ahLst/>
              <a:cxnLst>
                <a:cxn ang="0">
                  <a:pos x="48184" y="283619"/>
                </a:cxn>
                <a:cxn ang="0">
                  <a:pos x="41301" y="283619"/>
                </a:cxn>
                <a:cxn ang="0">
                  <a:pos x="6883" y="283619"/>
                </a:cxn>
                <a:cxn ang="0">
                  <a:pos x="0" y="283619"/>
                </a:cxn>
                <a:cxn ang="0">
                  <a:pos x="0" y="242114"/>
                </a:cxn>
                <a:cxn ang="0">
                  <a:pos x="6883" y="242114"/>
                </a:cxn>
                <a:cxn ang="0">
                  <a:pos x="41301" y="242114"/>
                </a:cxn>
                <a:cxn ang="0">
                  <a:pos x="48184" y="242114"/>
                </a:cxn>
                <a:cxn ang="0">
                  <a:pos x="48184" y="283619"/>
                </a:cxn>
                <a:cxn ang="0">
                  <a:pos x="117018" y="283619"/>
                </a:cxn>
                <a:cxn ang="0">
                  <a:pos x="117018" y="283619"/>
                </a:cxn>
                <a:cxn ang="0">
                  <a:pos x="75718" y="283619"/>
                </a:cxn>
                <a:cxn ang="0">
                  <a:pos x="75718" y="283619"/>
                </a:cxn>
                <a:cxn ang="0">
                  <a:pos x="75718" y="221361"/>
                </a:cxn>
                <a:cxn ang="0">
                  <a:pos x="75718" y="214444"/>
                </a:cxn>
                <a:cxn ang="0">
                  <a:pos x="117018" y="214444"/>
                </a:cxn>
                <a:cxn ang="0">
                  <a:pos x="117018" y="221361"/>
                </a:cxn>
                <a:cxn ang="0">
                  <a:pos x="117018" y="283619"/>
                </a:cxn>
                <a:cxn ang="0">
                  <a:pos x="192736" y="283619"/>
                </a:cxn>
                <a:cxn ang="0">
                  <a:pos x="185852" y="283619"/>
                </a:cxn>
                <a:cxn ang="0">
                  <a:pos x="151435" y="283619"/>
                </a:cxn>
                <a:cxn ang="0">
                  <a:pos x="144552" y="283619"/>
                </a:cxn>
                <a:cxn ang="0">
                  <a:pos x="144552" y="172938"/>
                </a:cxn>
                <a:cxn ang="0">
                  <a:pos x="151435" y="166021"/>
                </a:cxn>
                <a:cxn ang="0">
                  <a:pos x="185852" y="166021"/>
                </a:cxn>
                <a:cxn ang="0">
                  <a:pos x="192736" y="172938"/>
                </a:cxn>
                <a:cxn ang="0">
                  <a:pos x="192736" y="283619"/>
                </a:cxn>
                <a:cxn ang="0">
                  <a:pos x="261570" y="283619"/>
                </a:cxn>
                <a:cxn ang="0">
                  <a:pos x="254686" y="283619"/>
                </a:cxn>
                <a:cxn ang="0">
                  <a:pos x="220269" y="283619"/>
                </a:cxn>
                <a:cxn ang="0">
                  <a:pos x="213386" y="283619"/>
                </a:cxn>
                <a:cxn ang="0">
                  <a:pos x="213386" y="103763"/>
                </a:cxn>
                <a:cxn ang="0">
                  <a:pos x="220269" y="96846"/>
                </a:cxn>
                <a:cxn ang="0">
                  <a:pos x="254686" y="96846"/>
                </a:cxn>
                <a:cxn ang="0">
                  <a:pos x="261570" y="103763"/>
                </a:cxn>
                <a:cxn ang="0">
                  <a:pos x="261570" y="283619"/>
                </a:cxn>
                <a:cxn ang="0">
                  <a:pos x="330404" y="283619"/>
                </a:cxn>
                <a:cxn ang="0">
                  <a:pos x="323521" y="283619"/>
                </a:cxn>
                <a:cxn ang="0">
                  <a:pos x="289104" y="283619"/>
                </a:cxn>
                <a:cxn ang="0">
                  <a:pos x="282220" y="283619"/>
                </a:cxn>
                <a:cxn ang="0">
                  <a:pos x="282220" y="6918"/>
                </a:cxn>
                <a:cxn ang="0">
                  <a:pos x="289104" y="0"/>
                </a:cxn>
                <a:cxn ang="0">
                  <a:pos x="323521" y="0"/>
                </a:cxn>
                <a:cxn ang="0">
                  <a:pos x="330404" y="6918"/>
                </a:cxn>
                <a:cxn ang="0">
                  <a:pos x="330404" y="283619"/>
                </a:cxn>
              </a:cxnLst>
              <a:rect l="0" t="0" r="0" b="0"/>
              <a:pathLst>
                <a:path w="48" h="41">
                  <a:moveTo>
                    <a:pt x="7" y="41"/>
                  </a:moveTo>
                  <a:cubicBezTo>
                    <a:pt x="7" y="41"/>
                    <a:pt x="7" y="41"/>
                    <a:pt x="6" y="41"/>
                  </a:cubicBezTo>
                  <a:cubicBezTo>
                    <a:pt x="1" y="41"/>
                    <a:pt x="1" y="41"/>
                    <a:pt x="1" y="41"/>
                  </a:cubicBezTo>
                  <a:cubicBezTo>
                    <a:pt x="1" y="41"/>
                    <a:pt x="0" y="41"/>
                    <a:pt x="0" y="41"/>
                  </a:cubicBezTo>
                  <a:cubicBezTo>
                    <a:pt x="0" y="35"/>
                    <a:pt x="0" y="35"/>
                    <a:pt x="0" y="35"/>
                  </a:cubicBezTo>
                  <a:cubicBezTo>
                    <a:pt x="0" y="35"/>
                    <a:pt x="1" y="35"/>
                    <a:pt x="1" y="35"/>
                  </a:cubicBezTo>
                  <a:cubicBezTo>
                    <a:pt x="6" y="35"/>
                    <a:pt x="6" y="35"/>
                    <a:pt x="6" y="35"/>
                  </a:cubicBezTo>
                  <a:cubicBezTo>
                    <a:pt x="7" y="35"/>
                    <a:pt x="7" y="35"/>
                    <a:pt x="7" y="35"/>
                  </a:cubicBezTo>
                  <a:lnTo>
                    <a:pt x="7" y="41"/>
                  </a:lnTo>
                  <a:close/>
                  <a:moveTo>
                    <a:pt x="17" y="41"/>
                  </a:moveTo>
                  <a:cubicBezTo>
                    <a:pt x="17" y="41"/>
                    <a:pt x="17" y="41"/>
                    <a:pt x="17" y="41"/>
                  </a:cubicBezTo>
                  <a:cubicBezTo>
                    <a:pt x="11" y="41"/>
                    <a:pt x="11" y="41"/>
                    <a:pt x="11" y="41"/>
                  </a:cubicBezTo>
                  <a:cubicBezTo>
                    <a:pt x="11" y="41"/>
                    <a:pt x="11" y="41"/>
                    <a:pt x="11" y="41"/>
                  </a:cubicBezTo>
                  <a:cubicBezTo>
                    <a:pt x="11" y="32"/>
                    <a:pt x="11" y="32"/>
                    <a:pt x="11" y="32"/>
                  </a:cubicBezTo>
                  <a:cubicBezTo>
                    <a:pt x="11" y="32"/>
                    <a:pt x="11" y="31"/>
                    <a:pt x="11" y="31"/>
                  </a:cubicBezTo>
                  <a:cubicBezTo>
                    <a:pt x="17" y="31"/>
                    <a:pt x="17" y="31"/>
                    <a:pt x="17" y="31"/>
                  </a:cubicBezTo>
                  <a:cubicBezTo>
                    <a:pt x="17" y="31"/>
                    <a:pt x="17" y="32"/>
                    <a:pt x="17" y="32"/>
                  </a:cubicBezTo>
                  <a:lnTo>
                    <a:pt x="17" y="41"/>
                  </a:lnTo>
                  <a:close/>
                  <a:moveTo>
                    <a:pt x="28" y="41"/>
                  </a:moveTo>
                  <a:cubicBezTo>
                    <a:pt x="28" y="41"/>
                    <a:pt x="27" y="41"/>
                    <a:pt x="27" y="41"/>
                  </a:cubicBezTo>
                  <a:cubicBezTo>
                    <a:pt x="22" y="41"/>
                    <a:pt x="22" y="41"/>
                    <a:pt x="22" y="41"/>
                  </a:cubicBezTo>
                  <a:cubicBezTo>
                    <a:pt x="21" y="41"/>
                    <a:pt x="21" y="41"/>
                    <a:pt x="21" y="41"/>
                  </a:cubicBezTo>
                  <a:cubicBezTo>
                    <a:pt x="21" y="25"/>
                    <a:pt x="21" y="25"/>
                    <a:pt x="21" y="25"/>
                  </a:cubicBezTo>
                  <a:cubicBezTo>
                    <a:pt x="21" y="25"/>
                    <a:pt x="21" y="24"/>
                    <a:pt x="22" y="24"/>
                  </a:cubicBezTo>
                  <a:cubicBezTo>
                    <a:pt x="27" y="24"/>
                    <a:pt x="27" y="24"/>
                    <a:pt x="27" y="24"/>
                  </a:cubicBezTo>
                  <a:cubicBezTo>
                    <a:pt x="27" y="24"/>
                    <a:pt x="28" y="25"/>
                    <a:pt x="28" y="25"/>
                  </a:cubicBezTo>
                  <a:lnTo>
                    <a:pt x="28" y="41"/>
                  </a:lnTo>
                  <a:close/>
                  <a:moveTo>
                    <a:pt x="38" y="41"/>
                  </a:moveTo>
                  <a:cubicBezTo>
                    <a:pt x="38" y="41"/>
                    <a:pt x="38" y="41"/>
                    <a:pt x="37" y="41"/>
                  </a:cubicBezTo>
                  <a:cubicBezTo>
                    <a:pt x="32" y="41"/>
                    <a:pt x="32" y="41"/>
                    <a:pt x="32" y="41"/>
                  </a:cubicBezTo>
                  <a:cubicBezTo>
                    <a:pt x="32" y="41"/>
                    <a:pt x="31" y="41"/>
                    <a:pt x="31" y="41"/>
                  </a:cubicBezTo>
                  <a:cubicBezTo>
                    <a:pt x="31" y="15"/>
                    <a:pt x="31" y="15"/>
                    <a:pt x="31" y="15"/>
                  </a:cubicBezTo>
                  <a:cubicBezTo>
                    <a:pt x="31" y="14"/>
                    <a:pt x="32" y="14"/>
                    <a:pt x="32" y="14"/>
                  </a:cubicBezTo>
                  <a:cubicBezTo>
                    <a:pt x="37" y="14"/>
                    <a:pt x="37" y="14"/>
                    <a:pt x="37" y="14"/>
                  </a:cubicBezTo>
                  <a:cubicBezTo>
                    <a:pt x="38" y="14"/>
                    <a:pt x="38" y="14"/>
                    <a:pt x="38" y="15"/>
                  </a:cubicBezTo>
                  <a:lnTo>
                    <a:pt x="38" y="41"/>
                  </a:lnTo>
                  <a:close/>
                  <a:moveTo>
                    <a:pt x="48" y="41"/>
                  </a:moveTo>
                  <a:cubicBezTo>
                    <a:pt x="48" y="41"/>
                    <a:pt x="48" y="41"/>
                    <a:pt x="47" y="41"/>
                  </a:cubicBezTo>
                  <a:cubicBezTo>
                    <a:pt x="42" y="41"/>
                    <a:pt x="42" y="41"/>
                    <a:pt x="42" y="41"/>
                  </a:cubicBezTo>
                  <a:cubicBezTo>
                    <a:pt x="42" y="41"/>
                    <a:pt x="41" y="41"/>
                    <a:pt x="41" y="41"/>
                  </a:cubicBezTo>
                  <a:cubicBezTo>
                    <a:pt x="41" y="1"/>
                    <a:pt x="41" y="1"/>
                    <a:pt x="41" y="1"/>
                  </a:cubicBezTo>
                  <a:cubicBezTo>
                    <a:pt x="41" y="1"/>
                    <a:pt x="42" y="0"/>
                    <a:pt x="42" y="0"/>
                  </a:cubicBezTo>
                  <a:cubicBezTo>
                    <a:pt x="47" y="0"/>
                    <a:pt x="47" y="0"/>
                    <a:pt x="47" y="0"/>
                  </a:cubicBezTo>
                  <a:cubicBezTo>
                    <a:pt x="48" y="0"/>
                    <a:pt x="48" y="1"/>
                    <a:pt x="48" y="1"/>
                  </a:cubicBezTo>
                  <a:lnTo>
                    <a:pt x="48" y="41"/>
                  </a:ln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endParaRPr>
            </a:p>
          </p:txBody>
        </p:sp>
      </p:grpSp>
      <p:grpSp>
        <p:nvGrpSpPr>
          <p:cNvPr id="19" name="组合 18"/>
          <p:cNvGrpSpPr/>
          <p:nvPr/>
        </p:nvGrpSpPr>
        <p:grpSpPr>
          <a:xfrm>
            <a:off x="6106795" y="4836795"/>
            <a:ext cx="586740" cy="586740"/>
            <a:chOff x="1679" y="6488"/>
            <a:chExt cx="1160" cy="1160"/>
          </a:xfrm>
        </p:grpSpPr>
        <p:sp>
          <p:nvSpPr>
            <p:cNvPr id="20" name="椭圆 19"/>
            <p:cNvSpPr/>
            <p:nvPr/>
          </p:nvSpPr>
          <p:spPr>
            <a:xfrm>
              <a:off x="1679" y="6488"/>
              <a:ext cx="1161" cy="11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稻壳儿小白白(http://dwz.cn/Wu2UP)"/>
            <p:cNvSpPr>
              <a:spLocks noEditPoints="1"/>
            </p:cNvSpPr>
            <p:nvPr/>
          </p:nvSpPr>
          <p:spPr bwMode="auto">
            <a:xfrm>
              <a:off x="1936" y="6619"/>
              <a:ext cx="617" cy="899"/>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chemeClr val="bg1"/>
            </a:solid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latinLnBrk="0" hangingPunct="1">
                <a:spcBef>
                  <a:spcPts val="0"/>
                </a:spcBef>
                <a:spcAft>
                  <a:spcPts val="0"/>
                </a:spcAft>
                <a:buClrTx/>
                <a:buSzTx/>
                <a:buFontTx/>
                <a:buNone/>
                <a:defRPr/>
              </a:pPr>
              <a:endParaRPr kumimoji="0" lang="en-US" sz="2400" b="0" i="0" u="none" strike="noStrike" kern="1200" cap="none" spc="0" normalizeH="0" baseline="0" noProof="0">
                <a:ln>
                  <a:noFill/>
                </a:ln>
                <a:solidFill>
                  <a:schemeClr val="tx1">
                    <a:lumMod val="65000"/>
                    <a:lumOff val="35000"/>
                  </a:schemeClr>
                </a:solidFill>
                <a:effectLst/>
                <a:uLnTx/>
                <a:uFillTx/>
                <a:latin typeface="Arial" panose="020B0604020202020204"/>
                <a:ea typeface="微软雅黑" panose="020B0503020204020204" pitchFamily="34" charset="-122"/>
                <a:cs typeface="+mn-cs"/>
              </a:endParaRPr>
            </a:p>
          </p:txBody>
        </p:sp>
      </p:grpSp>
    </p:spTree>
  </p:cSld>
  <p:clrMapOvr>
    <a:masterClrMapping/>
  </p:clrMapOvr>
  <p:transition spd="slow" advClick="0" advTm="1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4" name="Freeform 6"/>
          <p:cNvSpPr/>
          <p:nvPr/>
        </p:nvSpPr>
        <p:spPr bwMode="auto">
          <a:xfrm>
            <a:off x="1127449" y="1792613"/>
            <a:ext cx="1435724" cy="1503652"/>
          </a:xfrm>
          <a:custGeom>
            <a:avLst/>
            <a:gdLst>
              <a:gd name="T0" fmla="*/ 0 w 1247"/>
              <a:gd name="T1" fmla="*/ 0 h 1306"/>
              <a:gd name="T2" fmla="*/ 1247 w 1247"/>
              <a:gd name="T3" fmla="*/ 0 h 1306"/>
              <a:gd name="T4" fmla="*/ 1247 w 1247"/>
              <a:gd name="T5" fmla="*/ 945 h 1306"/>
              <a:gd name="T6" fmla="*/ 623 w 1247"/>
              <a:gd name="T7" fmla="*/ 1306 h 1306"/>
              <a:gd name="T8" fmla="*/ 0 w 1247"/>
              <a:gd name="T9" fmla="*/ 945 h 1306"/>
              <a:gd name="T10" fmla="*/ 0 w 1247"/>
              <a:gd name="T11" fmla="*/ 0 h 1306"/>
            </a:gdLst>
            <a:ahLst/>
            <a:cxnLst>
              <a:cxn ang="0">
                <a:pos x="T0" y="T1"/>
              </a:cxn>
              <a:cxn ang="0">
                <a:pos x="T2" y="T3"/>
              </a:cxn>
              <a:cxn ang="0">
                <a:pos x="T4" y="T5"/>
              </a:cxn>
              <a:cxn ang="0">
                <a:pos x="T6" y="T7"/>
              </a:cxn>
              <a:cxn ang="0">
                <a:pos x="T8" y="T9"/>
              </a:cxn>
              <a:cxn ang="0">
                <a:pos x="T10" y="T11"/>
              </a:cxn>
            </a:cxnLst>
            <a:rect l="0" t="0" r="r" b="b"/>
            <a:pathLst>
              <a:path w="1247" h="1306">
                <a:moveTo>
                  <a:pt x="0" y="0"/>
                </a:moveTo>
                <a:lnTo>
                  <a:pt x="1247" y="0"/>
                </a:lnTo>
                <a:lnTo>
                  <a:pt x="1247" y="945"/>
                </a:lnTo>
                <a:lnTo>
                  <a:pt x="623" y="1306"/>
                </a:lnTo>
                <a:lnTo>
                  <a:pt x="0" y="945"/>
                </a:lnTo>
                <a:lnTo>
                  <a:pt x="0" y="0"/>
                </a:lnTo>
                <a:close/>
              </a:path>
            </a:pathLst>
          </a:custGeom>
          <a:solidFill>
            <a:schemeClr val="tx2"/>
          </a:solidFill>
          <a:ln>
            <a:noFill/>
          </a:ln>
        </p:spPr>
        <p:txBody>
          <a:bodyPr vert="horz" wrap="square" lIns="91440" tIns="288000" rIns="91440" bIns="45720" numCol="1" anchor="t" anchorCtr="0" compatLnSpc="1"/>
          <a:lstStyle/>
          <a:p>
            <a:pPr algn="ct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 name="Freeform 7"/>
          <p:cNvSpPr/>
          <p:nvPr/>
        </p:nvSpPr>
        <p:spPr bwMode="auto">
          <a:xfrm>
            <a:off x="1127449" y="3958741"/>
            <a:ext cx="1435724" cy="1503652"/>
          </a:xfrm>
          <a:custGeom>
            <a:avLst/>
            <a:gdLst>
              <a:gd name="T0" fmla="*/ 0 w 1247"/>
              <a:gd name="T1" fmla="*/ 0 h 1306"/>
              <a:gd name="T2" fmla="*/ 1247 w 1247"/>
              <a:gd name="T3" fmla="*/ 0 h 1306"/>
              <a:gd name="T4" fmla="*/ 1247 w 1247"/>
              <a:gd name="T5" fmla="*/ 947 h 1306"/>
              <a:gd name="T6" fmla="*/ 623 w 1247"/>
              <a:gd name="T7" fmla="*/ 1306 h 1306"/>
              <a:gd name="T8" fmla="*/ 0 w 1247"/>
              <a:gd name="T9" fmla="*/ 947 h 1306"/>
              <a:gd name="T10" fmla="*/ 0 w 1247"/>
              <a:gd name="T11" fmla="*/ 0 h 1306"/>
            </a:gdLst>
            <a:ahLst/>
            <a:cxnLst>
              <a:cxn ang="0">
                <a:pos x="T0" y="T1"/>
              </a:cxn>
              <a:cxn ang="0">
                <a:pos x="T2" y="T3"/>
              </a:cxn>
              <a:cxn ang="0">
                <a:pos x="T4" y="T5"/>
              </a:cxn>
              <a:cxn ang="0">
                <a:pos x="T6" y="T7"/>
              </a:cxn>
              <a:cxn ang="0">
                <a:pos x="T8" y="T9"/>
              </a:cxn>
              <a:cxn ang="0">
                <a:pos x="T10" y="T11"/>
              </a:cxn>
            </a:cxnLst>
            <a:rect l="0" t="0" r="r" b="b"/>
            <a:pathLst>
              <a:path w="1247" h="1306">
                <a:moveTo>
                  <a:pt x="0" y="0"/>
                </a:moveTo>
                <a:lnTo>
                  <a:pt x="1247" y="0"/>
                </a:lnTo>
                <a:lnTo>
                  <a:pt x="1247" y="947"/>
                </a:lnTo>
                <a:lnTo>
                  <a:pt x="623" y="1306"/>
                </a:lnTo>
                <a:lnTo>
                  <a:pt x="0" y="947"/>
                </a:lnTo>
                <a:lnTo>
                  <a:pt x="0" y="0"/>
                </a:lnTo>
                <a:close/>
              </a:path>
            </a:pathLst>
          </a:custGeom>
          <a:solidFill>
            <a:schemeClr val="tx2"/>
          </a:solidFill>
          <a:ln>
            <a:noFill/>
          </a:ln>
        </p:spPr>
        <p:txBody>
          <a:bodyPr vert="horz" wrap="square" lIns="91440" tIns="288000" rIns="91440" bIns="45720" numCol="1" anchor="t" anchorCtr="0" compatLnSpc="1"/>
          <a:lstStyle/>
          <a:p>
            <a:pPr algn="ct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 name="Freeform 12"/>
          <p:cNvSpPr>
            <a:spLocks noEditPoints="1"/>
          </p:cNvSpPr>
          <p:nvPr/>
        </p:nvSpPr>
        <p:spPr bwMode="auto">
          <a:xfrm>
            <a:off x="1602569" y="4631611"/>
            <a:ext cx="485484" cy="484759"/>
          </a:xfrm>
          <a:custGeom>
            <a:avLst/>
            <a:gdLst>
              <a:gd name="T0" fmla="*/ 192 w 283"/>
              <a:gd name="T1" fmla="*/ 43 h 283"/>
              <a:gd name="T2" fmla="*/ 181 w 283"/>
              <a:gd name="T3" fmla="*/ 33 h 283"/>
              <a:gd name="T4" fmla="*/ 257 w 283"/>
              <a:gd name="T5" fmla="*/ 136 h 283"/>
              <a:gd name="T6" fmla="*/ 283 w 283"/>
              <a:gd name="T7" fmla="*/ 136 h 283"/>
              <a:gd name="T8" fmla="*/ 240 w 283"/>
              <a:gd name="T9" fmla="*/ 179 h 283"/>
              <a:gd name="T10" fmla="*/ 196 w 283"/>
              <a:gd name="T11" fmla="*/ 136 h 283"/>
              <a:gd name="T12" fmla="*/ 221 w 283"/>
              <a:gd name="T13" fmla="*/ 136 h 283"/>
              <a:gd name="T14" fmla="*/ 169 w 283"/>
              <a:gd name="T15" fmla="*/ 66 h 283"/>
              <a:gd name="T16" fmla="*/ 192 w 283"/>
              <a:gd name="T17" fmla="*/ 43 h 283"/>
              <a:gd name="T18" fmla="*/ 192 w 283"/>
              <a:gd name="T19" fmla="*/ 43 h 283"/>
              <a:gd name="T20" fmla="*/ 217 w 283"/>
              <a:gd name="T21" fmla="*/ 169 h 283"/>
              <a:gd name="T22" fmla="*/ 217 w 283"/>
              <a:gd name="T23" fmla="*/ 169 h 283"/>
              <a:gd name="T24" fmla="*/ 147 w 283"/>
              <a:gd name="T25" fmla="*/ 221 h 283"/>
              <a:gd name="T26" fmla="*/ 147 w 283"/>
              <a:gd name="T27" fmla="*/ 196 h 283"/>
              <a:gd name="T28" fmla="*/ 104 w 283"/>
              <a:gd name="T29" fmla="*/ 240 h 283"/>
              <a:gd name="T30" fmla="*/ 147 w 283"/>
              <a:gd name="T31" fmla="*/ 283 h 283"/>
              <a:gd name="T32" fmla="*/ 147 w 283"/>
              <a:gd name="T33" fmla="*/ 257 h 283"/>
              <a:gd name="T34" fmla="*/ 251 w 283"/>
              <a:gd name="T35" fmla="*/ 181 h 283"/>
              <a:gd name="T36" fmla="*/ 240 w 283"/>
              <a:gd name="T37" fmla="*/ 192 h 283"/>
              <a:gd name="T38" fmla="*/ 217 w 283"/>
              <a:gd name="T39" fmla="*/ 169 h 283"/>
              <a:gd name="T40" fmla="*/ 217 w 283"/>
              <a:gd name="T41" fmla="*/ 169 h 283"/>
              <a:gd name="T42" fmla="*/ 114 w 283"/>
              <a:gd name="T43" fmla="*/ 217 h 283"/>
              <a:gd name="T44" fmla="*/ 114 w 283"/>
              <a:gd name="T45" fmla="*/ 217 h 283"/>
              <a:gd name="T46" fmla="*/ 91 w 283"/>
              <a:gd name="T47" fmla="*/ 240 h 283"/>
              <a:gd name="T48" fmla="*/ 102 w 283"/>
              <a:gd name="T49" fmla="*/ 250 h 283"/>
              <a:gd name="T50" fmla="*/ 26 w 283"/>
              <a:gd name="T51" fmla="*/ 147 h 283"/>
              <a:gd name="T52" fmla="*/ 0 w 283"/>
              <a:gd name="T53" fmla="*/ 147 h 283"/>
              <a:gd name="T54" fmla="*/ 43 w 283"/>
              <a:gd name="T55" fmla="*/ 104 h 283"/>
              <a:gd name="T56" fmla="*/ 87 w 283"/>
              <a:gd name="T57" fmla="*/ 147 h 283"/>
              <a:gd name="T58" fmla="*/ 62 w 283"/>
              <a:gd name="T59" fmla="*/ 147 h 283"/>
              <a:gd name="T60" fmla="*/ 114 w 283"/>
              <a:gd name="T61" fmla="*/ 217 h 283"/>
              <a:gd name="T62" fmla="*/ 114 w 283"/>
              <a:gd name="T63" fmla="*/ 217 h 283"/>
              <a:gd name="T64" fmla="*/ 66 w 283"/>
              <a:gd name="T65" fmla="*/ 114 h 283"/>
              <a:gd name="T66" fmla="*/ 66 w 283"/>
              <a:gd name="T67" fmla="*/ 114 h 283"/>
              <a:gd name="T68" fmla="*/ 136 w 283"/>
              <a:gd name="T69" fmla="*/ 62 h 283"/>
              <a:gd name="T70" fmla="*/ 136 w 283"/>
              <a:gd name="T71" fmla="*/ 87 h 283"/>
              <a:gd name="T72" fmla="*/ 179 w 283"/>
              <a:gd name="T73" fmla="*/ 43 h 283"/>
              <a:gd name="T74" fmla="*/ 136 w 283"/>
              <a:gd name="T75" fmla="*/ 0 h 283"/>
              <a:gd name="T76" fmla="*/ 136 w 283"/>
              <a:gd name="T77" fmla="*/ 26 h 283"/>
              <a:gd name="T78" fmla="*/ 33 w 283"/>
              <a:gd name="T79" fmla="*/ 102 h 283"/>
              <a:gd name="T80" fmla="*/ 43 w 283"/>
              <a:gd name="T81" fmla="*/ 91 h 283"/>
              <a:gd name="T82" fmla="*/ 66 w 283"/>
              <a:gd name="T83" fmla="*/ 114 h 283"/>
              <a:gd name="T84" fmla="*/ 66 w 283"/>
              <a:gd name="T85" fmla="*/ 114 h 283"/>
              <a:gd name="T86" fmla="*/ 88 w 283"/>
              <a:gd name="T87" fmla="*/ 141 h 283"/>
              <a:gd name="T88" fmla="*/ 88 w 283"/>
              <a:gd name="T89" fmla="*/ 141 h 283"/>
              <a:gd name="T90" fmla="*/ 142 w 283"/>
              <a:gd name="T91" fmla="*/ 195 h 283"/>
              <a:gd name="T92" fmla="*/ 195 w 283"/>
              <a:gd name="T93" fmla="*/ 141 h 283"/>
              <a:gd name="T94" fmla="*/ 142 w 283"/>
              <a:gd name="T95" fmla="*/ 88 h 283"/>
              <a:gd name="T96" fmla="*/ 88 w 283"/>
              <a:gd name="T97" fmla="*/ 14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3" h="283">
                <a:moveTo>
                  <a:pt x="192" y="43"/>
                </a:moveTo>
                <a:cubicBezTo>
                  <a:pt x="181" y="33"/>
                  <a:pt x="181" y="33"/>
                  <a:pt x="181" y="33"/>
                </a:cubicBezTo>
                <a:cubicBezTo>
                  <a:pt x="224" y="48"/>
                  <a:pt x="255" y="88"/>
                  <a:pt x="257" y="136"/>
                </a:cubicBezTo>
                <a:cubicBezTo>
                  <a:pt x="283" y="136"/>
                  <a:pt x="283" y="136"/>
                  <a:pt x="283" y="136"/>
                </a:cubicBezTo>
                <a:cubicBezTo>
                  <a:pt x="240" y="179"/>
                  <a:pt x="240" y="179"/>
                  <a:pt x="240" y="179"/>
                </a:cubicBezTo>
                <a:cubicBezTo>
                  <a:pt x="196" y="136"/>
                  <a:pt x="196" y="136"/>
                  <a:pt x="196" y="136"/>
                </a:cubicBezTo>
                <a:cubicBezTo>
                  <a:pt x="221" y="136"/>
                  <a:pt x="221" y="136"/>
                  <a:pt x="221" y="136"/>
                </a:cubicBezTo>
                <a:cubicBezTo>
                  <a:pt x="219" y="104"/>
                  <a:pt x="198" y="77"/>
                  <a:pt x="169" y="66"/>
                </a:cubicBezTo>
                <a:cubicBezTo>
                  <a:pt x="192" y="43"/>
                  <a:pt x="192" y="43"/>
                  <a:pt x="192" y="43"/>
                </a:cubicBezTo>
                <a:cubicBezTo>
                  <a:pt x="192" y="43"/>
                  <a:pt x="192" y="43"/>
                  <a:pt x="192" y="43"/>
                </a:cubicBezTo>
                <a:close/>
                <a:moveTo>
                  <a:pt x="217" y="169"/>
                </a:moveTo>
                <a:cubicBezTo>
                  <a:pt x="217" y="169"/>
                  <a:pt x="217" y="169"/>
                  <a:pt x="217" y="169"/>
                </a:cubicBezTo>
                <a:cubicBezTo>
                  <a:pt x="206" y="198"/>
                  <a:pt x="179" y="219"/>
                  <a:pt x="147" y="221"/>
                </a:cubicBezTo>
                <a:cubicBezTo>
                  <a:pt x="147" y="196"/>
                  <a:pt x="147" y="196"/>
                  <a:pt x="147" y="196"/>
                </a:cubicBezTo>
                <a:cubicBezTo>
                  <a:pt x="104" y="240"/>
                  <a:pt x="104" y="240"/>
                  <a:pt x="104" y="240"/>
                </a:cubicBezTo>
                <a:cubicBezTo>
                  <a:pt x="147" y="283"/>
                  <a:pt x="147" y="283"/>
                  <a:pt x="147" y="283"/>
                </a:cubicBezTo>
                <a:cubicBezTo>
                  <a:pt x="147" y="257"/>
                  <a:pt x="147" y="257"/>
                  <a:pt x="147" y="257"/>
                </a:cubicBezTo>
                <a:cubicBezTo>
                  <a:pt x="195" y="255"/>
                  <a:pt x="235" y="224"/>
                  <a:pt x="251" y="181"/>
                </a:cubicBezTo>
                <a:cubicBezTo>
                  <a:pt x="240" y="192"/>
                  <a:pt x="240" y="192"/>
                  <a:pt x="240" y="192"/>
                </a:cubicBezTo>
                <a:cubicBezTo>
                  <a:pt x="217" y="169"/>
                  <a:pt x="217" y="169"/>
                  <a:pt x="217" y="169"/>
                </a:cubicBezTo>
                <a:cubicBezTo>
                  <a:pt x="217" y="169"/>
                  <a:pt x="217" y="169"/>
                  <a:pt x="217" y="169"/>
                </a:cubicBezTo>
                <a:close/>
                <a:moveTo>
                  <a:pt x="114" y="217"/>
                </a:moveTo>
                <a:cubicBezTo>
                  <a:pt x="114" y="217"/>
                  <a:pt x="114" y="217"/>
                  <a:pt x="114" y="217"/>
                </a:cubicBezTo>
                <a:cubicBezTo>
                  <a:pt x="91" y="240"/>
                  <a:pt x="91" y="240"/>
                  <a:pt x="91" y="240"/>
                </a:cubicBezTo>
                <a:cubicBezTo>
                  <a:pt x="102" y="250"/>
                  <a:pt x="102" y="250"/>
                  <a:pt x="102" y="250"/>
                </a:cubicBezTo>
                <a:cubicBezTo>
                  <a:pt x="59" y="235"/>
                  <a:pt x="28" y="195"/>
                  <a:pt x="26" y="147"/>
                </a:cubicBezTo>
                <a:cubicBezTo>
                  <a:pt x="0" y="147"/>
                  <a:pt x="0" y="147"/>
                  <a:pt x="0" y="147"/>
                </a:cubicBezTo>
                <a:cubicBezTo>
                  <a:pt x="43" y="104"/>
                  <a:pt x="43" y="104"/>
                  <a:pt x="43" y="104"/>
                </a:cubicBezTo>
                <a:cubicBezTo>
                  <a:pt x="87" y="147"/>
                  <a:pt x="87" y="147"/>
                  <a:pt x="87" y="147"/>
                </a:cubicBezTo>
                <a:cubicBezTo>
                  <a:pt x="62" y="147"/>
                  <a:pt x="62" y="147"/>
                  <a:pt x="62" y="147"/>
                </a:cubicBezTo>
                <a:cubicBezTo>
                  <a:pt x="64" y="179"/>
                  <a:pt x="85" y="206"/>
                  <a:pt x="114" y="217"/>
                </a:cubicBezTo>
                <a:cubicBezTo>
                  <a:pt x="114" y="217"/>
                  <a:pt x="114" y="217"/>
                  <a:pt x="114" y="217"/>
                </a:cubicBezTo>
                <a:close/>
                <a:moveTo>
                  <a:pt x="66" y="114"/>
                </a:moveTo>
                <a:cubicBezTo>
                  <a:pt x="66" y="114"/>
                  <a:pt x="66" y="114"/>
                  <a:pt x="66" y="114"/>
                </a:cubicBezTo>
                <a:cubicBezTo>
                  <a:pt x="77" y="85"/>
                  <a:pt x="104" y="64"/>
                  <a:pt x="136" y="62"/>
                </a:cubicBezTo>
                <a:cubicBezTo>
                  <a:pt x="136" y="87"/>
                  <a:pt x="136" y="87"/>
                  <a:pt x="136" y="87"/>
                </a:cubicBezTo>
                <a:cubicBezTo>
                  <a:pt x="179" y="43"/>
                  <a:pt x="179" y="43"/>
                  <a:pt x="179" y="43"/>
                </a:cubicBezTo>
                <a:cubicBezTo>
                  <a:pt x="136" y="0"/>
                  <a:pt x="136" y="0"/>
                  <a:pt x="136" y="0"/>
                </a:cubicBezTo>
                <a:cubicBezTo>
                  <a:pt x="136" y="26"/>
                  <a:pt x="136" y="26"/>
                  <a:pt x="136" y="26"/>
                </a:cubicBezTo>
                <a:cubicBezTo>
                  <a:pt x="88" y="28"/>
                  <a:pt x="48" y="59"/>
                  <a:pt x="33" y="102"/>
                </a:cubicBezTo>
                <a:cubicBezTo>
                  <a:pt x="43" y="91"/>
                  <a:pt x="43" y="91"/>
                  <a:pt x="43" y="91"/>
                </a:cubicBezTo>
                <a:cubicBezTo>
                  <a:pt x="66" y="114"/>
                  <a:pt x="66" y="114"/>
                  <a:pt x="66" y="114"/>
                </a:cubicBezTo>
                <a:cubicBezTo>
                  <a:pt x="66" y="114"/>
                  <a:pt x="66" y="114"/>
                  <a:pt x="66" y="114"/>
                </a:cubicBezTo>
                <a:close/>
                <a:moveTo>
                  <a:pt x="88" y="141"/>
                </a:moveTo>
                <a:cubicBezTo>
                  <a:pt x="88" y="141"/>
                  <a:pt x="88" y="141"/>
                  <a:pt x="88" y="141"/>
                </a:cubicBezTo>
                <a:cubicBezTo>
                  <a:pt x="88" y="171"/>
                  <a:pt x="112" y="195"/>
                  <a:pt x="142" y="195"/>
                </a:cubicBezTo>
                <a:cubicBezTo>
                  <a:pt x="171" y="195"/>
                  <a:pt x="195" y="171"/>
                  <a:pt x="195" y="141"/>
                </a:cubicBezTo>
                <a:cubicBezTo>
                  <a:pt x="195" y="112"/>
                  <a:pt x="171" y="88"/>
                  <a:pt x="142" y="88"/>
                </a:cubicBezTo>
                <a:cubicBezTo>
                  <a:pt x="112" y="88"/>
                  <a:pt x="88" y="112"/>
                  <a:pt x="88" y="141"/>
                </a:cubicBezTo>
                <a:close/>
              </a:path>
            </a:pathLst>
          </a:custGeom>
          <a:solidFill>
            <a:schemeClr val="bg1"/>
          </a:solidFill>
          <a:ln>
            <a:noFill/>
          </a:ln>
        </p:spPr>
        <p:txBody>
          <a:bodyPr vert="horz" wrap="square" lIns="91440" tIns="45720" rIns="91440" bIns="45720" numCol="1" anchor="t" anchorCtr="0" compatLnSpc="1"/>
          <a:lstStyle/>
          <a:p>
            <a:endParaRPr lang="zh-CN" altLang="en-US" sz="1350"/>
          </a:p>
        </p:txBody>
      </p:sp>
      <p:sp>
        <p:nvSpPr>
          <p:cNvPr id="17" name="Freeform 13"/>
          <p:cNvSpPr>
            <a:spLocks noEditPoints="1"/>
          </p:cNvSpPr>
          <p:nvPr/>
        </p:nvSpPr>
        <p:spPr bwMode="auto">
          <a:xfrm>
            <a:off x="1610867" y="2469487"/>
            <a:ext cx="468887" cy="468887"/>
          </a:xfrm>
          <a:custGeom>
            <a:avLst/>
            <a:gdLst>
              <a:gd name="T0" fmla="*/ 99 w 285"/>
              <a:gd name="T1" fmla="*/ 198 h 285"/>
              <a:gd name="T2" fmla="*/ 63 w 285"/>
              <a:gd name="T3" fmla="*/ 261 h 285"/>
              <a:gd name="T4" fmla="*/ 0 w 285"/>
              <a:gd name="T5" fmla="*/ 142 h 285"/>
              <a:gd name="T6" fmla="*/ 133 w 285"/>
              <a:gd name="T7" fmla="*/ 0 h 285"/>
              <a:gd name="T8" fmla="*/ 133 w 285"/>
              <a:gd name="T9" fmla="*/ 71 h 285"/>
              <a:gd name="T10" fmla="*/ 71 w 285"/>
              <a:gd name="T11" fmla="*/ 142 h 285"/>
              <a:gd name="T12" fmla="*/ 99 w 285"/>
              <a:gd name="T13" fmla="*/ 198 h 285"/>
              <a:gd name="T14" fmla="*/ 99 w 285"/>
              <a:gd name="T15" fmla="*/ 198 h 285"/>
              <a:gd name="T16" fmla="*/ 199 w 285"/>
              <a:gd name="T17" fmla="*/ 99 h 285"/>
              <a:gd name="T18" fmla="*/ 199 w 285"/>
              <a:gd name="T19" fmla="*/ 99 h 285"/>
              <a:gd name="T20" fmla="*/ 261 w 285"/>
              <a:gd name="T21" fmla="*/ 63 h 285"/>
              <a:gd name="T22" fmla="*/ 151 w 285"/>
              <a:gd name="T23" fmla="*/ 0 h 285"/>
              <a:gd name="T24" fmla="*/ 151 w 285"/>
              <a:gd name="T25" fmla="*/ 71 h 285"/>
              <a:gd name="T26" fmla="*/ 199 w 285"/>
              <a:gd name="T27" fmla="*/ 99 h 285"/>
              <a:gd name="T28" fmla="*/ 270 w 285"/>
              <a:gd name="T29" fmla="*/ 78 h 285"/>
              <a:gd name="T30" fmla="*/ 270 w 285"/>
              <a:gd name="T31" fmla="*/ 78 h 285"/>
              <a:gd name="T32" fmla="*/ 208 w 285"/>
              <a:gd name="T33" fmla="*/ 114 h 285"/>
              <a:gd name="T34" fmla="*/ 214 w 285"/>
              <a:gd name="T35" fmla="*/ 142 h 285"/>
              <a:gd name="T36" fmla="*/ 142 w 285"/>
              <a:gd name="T37" fmla="*/ 213 h 285"/>
              <a:gd name="T38" fmla="*/ 115 w 285"/>
              <a:gd name="T39" fmla="*/ 208 h 285"/>
              <a:gd name="T40" fmla="*/ 79 w 285"/>
              <a:gd name="T41" fmla="*/ 269 h 285"/>
              <a:gd name="T42" fmla="*/ 142 w 285"/>
              <a:gd name="T43" fmla="*/ 285 h 285"/>
              <a:gd name="T44" fmla="*/ 285 w 285"/>
              <a:gd name="T45" fmla="*/ 142 h 285"/>
              <a:gd name="T46" fmla="*/ 270 w 285"/>
              <a:gd name="T47" fmla="*/ 7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99" y="198"/>
                </a:moveTo>
                <a:cubicBezTo>
                  <a:pt x="63" y="261"/>
                  <a:pt x="63" y="261"/>
                  <a:pt x="63" y="261"/>
                </a:cubicBezTo>
                <a:cubicBezTo>
                  <a:pt x="25" y="235"/>
                  <a:pt x="0" y="191"/>
                  <a:pt x="0" y="142"/>
                </a:cubicBezTo>
                <a:cubicBezTo>
                  <a:pt x="0" y="66"/>
                  <a:pt x="59" y="4"/>
                  <a:pt x="133" y="0"/>
                </a:cubicBezTo>
                <a:cubicBezTo>
                  <a:pt x="133" y="71"/>
                  <a:pt x="133" y="71"/>
                  <a:pt x="133" y="71"/>
                </a:cubicBezTo>
                <a:cubicBezTo>
                  <a:pt x="98" y="76"/>
                  <a:pt x="71" y="106"/>
                  <a:pt x="71" y="142"/>
                </a:cubicBezTo>
                <a:cubicBezTo>
                  <a:pt x="71" y="165"/>
                  <a:pt x="82" y="185"/>
                  <a:pt x="99" y="198"/>
                </a:cubicBezTo>
                <a:cubicBezTo>
                  <a:pt x="99" y="198"/>
                  <a:pt x="99" y="198"/>
                  <a:pt x="99" y="198"/>
                </a:cubicBezTo>
                <a:close/>
                <a:moveTo>
                  <a:pt x="199" y="99"/>
                </a:moveTo>
                <a:cubicBezTo>
                  <a:pt x="199" y="99"/>
                  <a:pt x="199" y="99"/>
                  <a:pt x="199" y="99"/>
                </a:cubicBezTo>
                <a:cubicBezTo>
                  <a:pt x="261" y="63"/>
                  <a:pt x="261" y="63"/>
                  <a:pt x="261" y="63"/>
                </a:cubicBezTo>
                <a:cubicBezTo>
                  <a:pt x="237" y="27"/>
                  <a:pt x="197" y="2"/>
                  <a:pt x="151" y="0"/>
                </a:cubicBezTo>
                <a:cubicBezTo>
                  <a:pt x="151" y="71"/>
                  <a:pt x="151" y="71"/>
                  <a:pt x="151" y="71"/>
                </a:cubicBezTo>
                <a:cubicBezTo>
                  <a:pt x="171" y="74"/>
                  <a:pt x="188" y="84"/>
                  <a:pt x="199" y="99"/>
                </a:cubicBezTo>
                <a:close/>
                <a:moveTo>
                  <a:pt x="270" y="78"/>
                </a:moveTo>
                <a:cubicBezTo>
                  <a:pt x="270" y="78"/>
                  <a:pt x="270" y="78"/>
                  <a:pt x="270" y="78"/>
                </a:cubicBezTo>
                <a:cubicBezTo>
                  <a:pt x="208" y="114"/>
                  <a:pt x="208" y="114"/>
                  <a:pt x="208" y="114"/>
                </a:cubicBezTo>
                <a:cubicBezTo>
                  <a:pt x="212" y="123"/>
                  <a:pt x="214" y="132"/>
                  <a:pt x="214" y="142"/>
                </a:cubicBezTo>
                <a:cubicBezTo>
                  <a:pt x="214" y="181"/>
                  <a:pt x="182" y="213"/>
                  <a:pt x="142" y="213"/>
                </a:cubicBezTo>
                <a:cubicBezTo>
                  <a:pt x="133" y="213"/>
                  <a:pt x="123" y="211"/>
                  <a:pt x="115" y="208"/>
                </a:cubicBezTo>
                <a:cubicBezTo>
                  <a:pt x="79" y="269"/>
                  <a:pt x="79" y="269"/>
                  <a:pt x="79" y="269"/>
                </a:cubicBezTo>
                <a:cubicBezTo>
                  <a:pt x="98" y="279"/>
                  <a:pt x="120" y="285"/>
                  <a:pt x="142" y="285"/>
                </a:cubicBezTo>
                <a:cubicBezTo>
                  <a:pt x="221" y="285"/>
                  <a:pt x="285" y="221"/>
                  <a:pt x="285" y="142"/>
                </a:cubicBezTo>
                <a:cubicBezTo>
                  <a:pt x="285" y="119"/>
                  <a:pt x="280" y="97"/>
                  <a:pt x="270" y="78"/>
                </a:cubicBezTo>
                <a:close/>
              </a:path>
            </a:pathLst>
          </a:custGeom>
          <a:solidFill>
            <a:schemeClr val="bg1"/>
          </a:solidFill>
          <a:ln>
            <a:noFill/>
          </a:ln>
        </p:spPr>
        <p:txBody>
          <a:bodyPr vert="horz" wrap="square" lIns="91440" tIns="45720" rIns="91440" bIns="45720" numCol="1" anchor="t" anchorCtr="0" compatLnSpc="1"/>
          <a:lstStyle/>
          <a:p>
            <a:endParaRPr lang="zh-CN" altLang="en-US" sz="1350"/>
          </a:p>
        </p:txBody>
      </p:sp>
      <p:sp>
        <p:nvSpPr>
          <p:cNvPr id="18" name="TextBox 24"/>
          <p:cNvSpPr txBox="1"/>
          <p:nvPr/>
        </p:nvSpPr>
        <p:spPr>
          <a:xfrm>
            <a:off x="2639618" y="1834487"/>
            <a:ext cx="3240359" cy="1200310"/>
          </a:xfrm>
          <a:prstGeom prst="rect">
            <a:avLst/>
          </a:prstGeom>
          <a:noFill/>
        </p:spPr>
        <p:txBody>
          <a:bodyPr wrap="square" lIns="91423" tIns="45711" rIns="91423" bIns="45711" rtlCol="0">
            <a:spAutoFit/>
          </a:bodyPr>
          <a:lstStyle/>
          <a:p>
            <a:r>
              <a:rPr lang="zh-CN" altLang="en-US" sz="1200" kern="0" noProof="0" dirty="0" smtClean="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在此输入您的描述内容，在此输入您的描述内容在此输入您的描述内容在此输入您的描述内容，在此输入您的描述内容在此输入您的描述内容在此输入您的描述内容，在此输入您的描述内容在此输入您的描述内容</a:t>
            </a:r>
            <a:endParaRPr lang="zh-CN" altLang="en-US" sz="1200" kern="0" noProof="0" dirty="0" smtClean="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a:p>
            <a:endParaRPr lang="zh-CN" altLang="en-US" sz="12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sp>
        <p:nvSpPr>
          <p:cNvPr id="19" name="TextBox 25"/>
          <p:cNvSpPr txBox="1"/>
          <p:nvPr/>
        </p:nvSpPr>
        <p:spPr>
          <a:xfrm>
            <a:off x="2639618" y="4045118"/>
            <a:ext cx="3240359" cy="1015644"/>
          </a:xfrm>
          <a:prstGeom prst="rect">
            <a:avLst/>
          </a:prstGeom>
          <a:noFill/>
        </p:spPr>
        <p:txBody>
          <a:bodyPr wrap="square" lIns="91423" tIns="45711" rIns="91423" bIns="45711" rtlCol="0">
            <a:spAutoFit/>
          </a:bodyPr>
          <a:lstStyle/>
          <a:p>
            <a:r>
              <a:rPr lang="zh-CN" altLang="en-US" sz="1200" kern="0" noProof="0" dirty="0" smtClean="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在此输入您的描述内容，在此输入您的描述内容在此输入您的描述内容在此输入您的描述内容，在此输入您的描述内容在此输入您的描述内容在此输入您的描述内容，在此输入您的描述内容在此输入您的描述内容</a:t>
            </a:r>
            <a:endParaRPr lang="zh-CN" altLang="en-US" sz="1200" kern="0" noProof="0" dirty="0" smtClean="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sp>
        <p:nvSpPr>
          <p:cNvPr id="20" name="Line 6"/>
          <p:cNvSpPr>
            <a:spLocks noChangeShapeType="1"/>
          </p:cNvSpPr>
          <p:nvPr/>
        </p:nvSpPr>
        <p:spPr bwMode="auto">
          <a:xfrm>
            <a:off x="6663067" y="1886177"/>
            <a:ext cx="4683952" cy="0"/>
          </a:xfrm>
          <a:prstGeom prst="line">
            <a:avLst/>
          </a:prstGeom>
          <a:noFill/>
          <a:ln w="5" cap="flat">
            <a:solidFill>
              <a:schemeClr val="accent1">
                <a:alpha val="6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21" name="Line 7"/>
          <p:cNvSpPr>
            <a:spLocks noChangeShapeType="1"/>
          </p:cNvSpPr>
          <p:nvPr/>
        </p:nvSpPr>
        <p:spPr bwMode="auto">
          <a:xfrm>
            <a:off x="6663067" y="2333019"/>
            <a:ext cx="4683952" cy="0"/>
          </a:xfrm>
          <a:prstGeom prst="line">
            <a:avLst/>
          </a:prstGeom>
          <a:noFill/>
          <a:ln w="5" cap="flat">
            <a:solidFill>
              <a:schemeClr val="accent1">
                <a:alpha val="6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22" name="Line 8"/>
          <p:cNvSpPr>
            <a:spLocks noChangeShapeType="1"/>
          </p:cNvSpPr>
          <p:nvPr/>
        </p:nvSpPr>
        <p:spPr bwMode="auto">
          <a:xfrm>
            <a:off x="6663067" y="2769346"/>
            <a:ext cx="4683952" cy="0"/>
          </a:xfrm>
          <a:prstGeom prst="line">
            <a:avLst/>
          </a:prstGeom>
          <a:noFill/>
          <a:ln w="5" cap="flat">
            <a:solidFill>
              <a:schemeClr val="accent1">
                <a:alpha val="6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23" name="Line 9"/>
          <p:cNvSpPr>
            <a:spLocks noChangeShapeType="1"/>
          </p:cNvSpPr>
          <p:nvPr/>
        </p:nvSpPr>
        <p:spPr bwMode="auto">
          <a:xfrm>
            <a:off x="6663067" y="3216189"/>
            <a:ext cx="4683952" cy="0"/>
          </a:xfrm>
          <a:prstGeom prst="line">
            <a:avLst/>
          </a:prstGeom>
          <a:noFill/>
          <a:ln w="5" cap="flat">
            <a:solidFill>
              <a:schemeClr val="accent1">
                <a:alpha val="6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24" name="Line 10"/>
          <p:cNvSpPr>
            <a:spLocks noChangeShapeType="1"/>
          </p:cNvSpPr>
          <p:nvPr/>
        </p:nvSpPr>
        <p:spPr bwMode="auto">
          <a:xfrm>
            <a:off x="6663067" y="3663029"/>
            <a:ext cx="4683952" cy="0"/>
          </a:xfrm>
          <a:prstGeom prst="line">
            <a:avLst/>
          </a:prstGeom>
          <a:noFill/>
          <a:ln w="5" cap="flat">
            <a:solidFill>
              <a:schemeClr val="accent1">
                <a:alpha val="6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25" name="Line 11"/>
          <p:cNvSpPr>
            <a:spLocks noChangeShapeType="1"/>
          </p:cNvSpPr>
          <p:nvPr/>
        </p:nvSpPr>
        <p:spPr bwMode="auto">
          <a:xfrm>
            <a:off x="6663067" y="4109871"/>
            <a:ext cx="4683952" cy="0"/>
          </a:xfrm>
          <a:prstGeom prst="line">
            <a:avLst/>
          </a:prstGeom>
          <a:noFill/>
          <a:ln w="5" cap="flat">
            <a:solidFill>
              <a:schemeClr val="accent1">
                <a:alpha val="6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26" name="Line 12"/>
          <p:cNvSpPr>
            <a:spLocks noChangeShapeType="1"/>
          </p:cNvSpPr>
          <p:nvPr/>
        </p:nvSpPr>
        <p:spPr bwMode="auto">
          <a:xfrm>
            <a:off x="6663067" y="4546199"/>
            <a:ext cx="4683952" cy="0"/>
          </a:xfrm>
          <a:prstGeom prst="line">
            <a:avLst/>
          </a:prstGeom>
          <a:noFill/>
          <a:ln w="5" cap="flat">
            <a:solidFill>
              <a:schemeClr val="accent1">
                <a:alpha val="6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27" name="Line 13"/>
          <p:cNvSpPr>
            <a:spLocks noChangeShapeType="1"/>
          </p:cNvSpPr>
          <p:nvPr/>
        </p:nvSpPr>
        <p:spPr bwMode="auto">
          <a:xfrm>
            <a:off x="6663067" y="4993041"/>
            <a:ext cx="4683952" cy="0"/>
          </a:xfrm>
          <a:prstGeom prst="line">
            <a:avLst/>
          </a:prstGeom>
          <a:noFill/>
          <a:ln w="5" cap="flat">
            <a:solidFill>
              <a:schemeClr val="accent1">
                <a:alpha val="6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solidFill>
                <a:srgbClr val="262626"/>
              </a:solidFill>
            </a:endParaRPr>
          </a:p>
        </p:txBody>
      </p:sp>
      <p:sp>
        <p:nvSpPr>
          <p:cNvPr id="28" name="Rectangle 14"/>
          <p:cNvSpPr>
            <a:spLocks noChangeArrowheads="1"/>
          </p:cNvSpPr>
          <p:nvPr/>
        </p:nvSpPr>
        <p:spPr bwMode="auto">
          <a:xfrm>
            <a:off x="9119949" y="2145350"/>
            <a:ext cx="457356" cy="2847691"/>
          </a:xfrm>
          <a:prstGeom prst="rect">
            <a:avLst/>
          </a:prstGeom>
          <a:solidFill>
            <a:schemeClr val="accent1"/>
          </a:solidFill>
          <a:ln>
            <a:noFill/>
          </a:ln>
        </p:spPr>
        <p:txBody>
          <a:bodyPr vert="horz" wrap="square" lIns="91440" tIns="45720" rIns="91440" bIns="45720" numCol="1" anchor="t" anchorCtr="0" compatLnSpc="1"/>
          <a:lstStyle/>
          <a:p>
            <a:endParaRPr lang="zh-CN" altLang="en-US" sz="1350"/>
          </a:p>
        </p:txBody>
      </p:sp>
      <p:sp>
        <p:nvSpPr>
          <p:cNvPr id="29" name="Rectangle 16"/>
          <p:cNvSpPr>
            <a:spLocks noChangeArrowheads="1"/>
          </p:cNvSpPr>
          <p:nvPr/>
        </p:nvSpPr>
        <p:spPr bwMode="auto">
          <a:xfrm>
            <a:off x="8420146" y="3168876"/>
            <a:ext cx="462613" cy="1824165"/>
          </a:xfrm>
          <a:prstGeom prst="rect">
            <a:avLst/>
          </a:prstGeom>
          <a:solidFill>
            <a:schemeClr val="tx2"/>
          </a:solidFill>
          <a:ln>
            <a:noFill/>
          </a:ln>
        </p:spPr>
        <p:txBody>
          <a:bodyPr vert="horz" wrap="square" lIns="91440" tIns="45720" rIns="91440" bIns="45720" numCol="1" anchor="t" anchorCtr="0" compatLnSpc="1"/>
          <a:lstStyle/>
          <a:p>
            <a:endParaRPr lang="zh-CN" altLang="en-US" sz="1350"/>
          </a:p>
        </p:txBody>
      </p:sp>
      <p:sp>
        <p:nvSpPr>
          <p:cNvPr id="30" name="Rectangle 19"/>
          <p:cNvSpPr>
            <a:spLocks noChangeArrowheads="1"/>
          </p:cNvSpPr>
          <p:nvPr/>
        </p:nvSpPr>
        <p:spPr bwMode="auto">
          <a:xfrm>
            <a:off x="7736113" y="2453127"/>
            <a:ext cx="446843" cy="2539915"/>
          </a:xfrm>
          <a:prstGeom prst="rect">
            <a:avLst/>
          </a:prstGeom>
          <a:solidFill>
            <a:schemeClr val="accent1"/>
          </a:solidFill>
          <a:ln>
            <a:noFill/>
          </a:ln>
        </p:spPr>
        <p:txBody>
          <a:bodyPr vert="horz" wrap="square" lIns="91440" tIns="45720" rIns="91440" bIns="45720" numCol="1" anchor="t" anchorCtr="0" compatLnSpc="1"/>
          <a:lstStyle/>
          <a:p>
            <a:endParaRPr lang="zh-CN" altLang="en-US" sz="1350"/>
          </a:p>
        </p:txBody>
      </p:sp>
      <p:sp>
        <p:nvSpPr>
          <p:cNvPr id="31" name="Rectangle 21"/>
          <p:cNvSpPr>
            <a:spLocks noChangeArrowheads="1"/>
          </p:cNvSpPr>
          <p:nvPr/>
        </p:nvSpPr>
        <p:spPr bwMode="auto">
          <a:xfrm>
            <a:off x="7036311" y="2896965"/>
            <a:ext cx="462613" cy="2096076"/>
          </a:xfrm>
          <a:prstGeom prst="rect">
            <a:avLst/>
          </a:prstGeom>
          <a:solidFill>
            <a:schemeClr val="tx2"/>
          </a:solidFill>
          <a:ln>
            <a:noFill/>
          </a:ln>
        </p:spPr>
        <p:txBody>
          <a:bodyPr vert="horz" wrap="square" lIns="91440" tIns="45720" rIns="91440" bIns="45720" numCol="1" anchor="t" anchorCtr="0" compatLnSpc="1"/>
          <a:lstStyle/>
          <a:p>
            <a:endParaRPr lang="zh-CN" altLang="en-US" sz="1350"/>
          </a:p>
        </p:txBody>
      </p:sp>
      <p:sp>
        <p:nvSpPr>
          <p:cNvPr id="32" name="TextBox 38"/>
          <p:cNvSpPr txBox="1"/>
          <p:nvPr/>
        </p:nvSpPr>
        <p:spPr>
          <a:xfrm>
            <a:off x="6402047" y="4808375"/>
            <a:ext cx="279244" cy="307777"/>
          </a:xfrm>
          <a:prstGeom prst="rect">
            <a:avLst/>
          </a:prstGeom>
          <a:noFill/>
        </p:spPr>
        <p:txBody>
          <a:bodyPr wrap="none" rtlCol="0">
            <a:spAutoFit/>
          </a:bodyPr>
          <a:lstStyle/>
          <a:p>
            <a:r>
              <a:rPr lang="en-US" altLang="zh-CN" sz="1400">
                <a:solidFill>
                  <a:srgbClr val="262626"/>
                </a:solidFill>
              </a:rPr>
              <a:t>0</a:t>
            </a:r>
            <a:endParaRPr lang="zh-CN" altLang="en-US" sz="1400">
              <a:solidFill>
                <a:srgbClr val="262626"/>
              </a:solidFill>
            </a:endParaRPr>
          </a:p>
        </p:txBody>
      </p:sp>
      <p:sp>
        <p:nvSpPr>
          <p:cNvPr id="33" name="TextBox 39"/>
          <p:cNvSpPr txBox="1"/>
          <p:nvPr/>
        </p:nvSpPr>
        <p:spPr>
          <a:xfrm>
            <a:off x="6168008" y="4364540"/>
            <a:ext cx="468398" cy="307777"/>
          </a:xfrm>
          <a:prstGeom prst="rect">
            <a:avLst/>
          </a:prstGeom>
          <a:noFill/>
        </p:spPr>
        <p:txBody>
          <a:bodyPr wrap="none" rtlCol="0">
            <a:spAutoFit/>
          </a:bodyPr>
          <a:lstStyle/>
          <a:p>
            <a:r>
              <a:rPr lang="en-US" altLang="zh-CN" sz="1400">
                <a:solidFill>
                  <a:srgbClr val="262626"/>
                </a:solidFill>
              </a:rPr>
              <a:t>100</a:t>
            </a:r>
            <a:endParaRPr lang="zh-CN" altLang="en-US" sz="1400">
              <a:solidFill>
                <a:srgbClr val="262626"/>
              </a:solidFill>
            </a:endParaRPr>
          </a:p>
        </p:txBody>
      </p:sp>
      <p:sp>
        <p:nvSpPr>
          <p:cNvPr id="34" name="TextBox 40"/>
          <p:cNvSpPr txBox="1"/>
          <p:nvPr/>
        </p:nvSpPr>
        <p:spPr>
          <a:xfrm>
            <a:off x="6168008" y="3920702"/>
            <a:ext cx="468398" cy="307777"/>
          </a:xfrm>
          <a:prstGeom prst="rect">
            <a:avLst/>
          </a:prstGeom>
          <a:noFill/>
        </p:spPr>
        <p:txBody>
          <a:bodyPr wrap="none" rtlCol="0">
            <a:spAutoFit/>
          </a:bodyPr>
          <a:lstStyle/>
          <a:p>
            <a:r>
              <a:rPr lang="en-US" altLang="zh-CN" sz="1400">
                <a:solidFill>
                  <a:srgbClr val="262626"/>
                </a:solidFill>
              </a:rPr>
              <a:t>200</a:t>
            </a:r>
            <a:endParaRPr lang="zh-CN" altLang="en-US" sz="1400">
              <a:solidFill>
                <a:srgbClr val="262626"/>
              </a:solidFill>
            </a:endParaRPr>
          </a:p>
        </p:txBody>
      </p:sp>
      <p:sp>
        <p:nvSpPr>
          <p:cNvPr id="35" name="TextBox 41"/>
          <p:cNvSpPr txBox="1"/>
          <p:nvPr/>
        </p:nvSpPr>
        <p:spPr>
          <a:xfrm>
            <a:off x="6168008" y="3476864"/>
            <a:ext cx="468398" cy="307777"/>
          </a:xfrm>
          <a:prstGeom prst="rect">
            <a:avLst/>
          </a:prstGeom>
          <a:noFill/>
        </p:spPr>
        <p:txBody>
          <a:bodyPr wrap="none" rtlCol="0">
            <a:spAutoFit/>
          </a:bodyPr>
          <a:lstStyle/>
          <a:p>
            <a:r>
              <a:rPr lang="en-US" altLang="zh-CN" sz="1400">
                <a:solidFill>
                  <a:srgbClr val="262626"/>
                </a:solidFill>
              </a:rPr>
              <a:t>300</a:t>
            </a:r>
            <a:endParaRPr lang="zh-CN" altLang="en-US" sz="1400">
              <a:solidFill>
                <a:srgbClr val="262626"/>
              </a:solidFill>
            </a:endParaRPr>
          </a:p>
        </p:txBody>
      </p:sp>
      <p:sp>
        <p:nvSpPr>
          <p:cNvPr id="36" name="TextBox 42"/>
          <p:cNvSpPr txBox="1"/>
          <p:nvPr/>
        </p:nvSpPr>
        <p:spPr>
          <a:xfrm>
            <a:off x="6168008" y="3033026"/>
            <a:ext cx="468398" cy="307777"/>
          </a:xfrm>
          <a:prstGeom prst="rect">
            <a:avLst/>
          </a:prstGeom>
          <a:noFill/>
        </p:spPr>
        <p:txBody>
          <a:bodyPr wrap="none" rtlCol="0">
            <a:spAutoFit/>
          </a:bodyPr>
          <a:lstStyle/>
          <a:p>
            <a:r>
              <a:rPr lang="en-US" altLang="zh-CN" sz="1400">
                <a:solidFill>
                  <a:srgbClr val="262626"/>
                </a:solidFill>
              </a:rPr>
              <a:t>400</a:t>
            </a:r>
            <a:endParaRPr lang="zh-CN" altLang="en-US" sz="1400">
              <a:solidFill>
                <a:srgbClr val="262626"/>
              </a:solidFill>
            </a:endParaRPr>
          </a:p>
        </p:txBody>
      </p:sp>
      <p:sp>
        <p:nvSpPr>
          <p:cNvPr id="37" name="TextBox 43"/>
          <p:cNvSpPr txBox="1"/>
          <p:nvPr/>
        </p:nvSpPr>
        <p:spPr>
          <a:xfrm>
            <a:off x="6168008" y="2589188"/>
            <a:ext cx="468398" cy="307777"/>
          </a:xfrm>
          <a:prstGeom prst="rect">
            <a:avLst/>
          </a:prstGeom>
          <a:noFill/>
        </p:spPr>
        <p:txBody>
          <a:bodyPr wrap="none" rtlCol="0">
            <a:spAutoFit/>
          </a:bodyPr>
          <a:lstStyle/>
          <a:p>
            <a:r>
              <a:rPr lang="en-US" altLang="zh-CN" sz="1400">
                <a:solidFill>
                  <a:srgbClr val="262626"/>
                </a:solidFill>
              </a:rPr>
              <a:t>500</a:t>
            </a:r>
            <a:endParaRPr lang="zh-CN" altLang="en-US" sz="1400">
              <a:solidFill>
                <a:srgbClr val="262626"/>
              </a:solidFill>
            </a:endParaRPr>
          </a:p>
        </p:txBody>
      </p:sp>
      <p:sp>
        <p:nvSpPr>
          <p:cNvPr id="38" name="TextBox 44"/>
          <p:cNvSpPr txBox="1"/>
          <p:nvPr/>
        </p:nvSpPr>
        <p:spPr>
          <a:xfrm>
            <a:off x="6168008" y="2145350"/>
            <a:ext cx="468398" cy="307777"/>
          </a:xfrm>
          <a:prstGeom prst="rect">
            <a:avLst/>
          </a:prstGeom>
          <a:noFill/>
        </p:spPr>
        <p:txBody>
          <a:bodyPr wrap="none" rtlCol="0">
            <a:spAutoFit/>
          </a:bodyPr>
          <a:lstStyle/>
          <a:p>
            <a:r>
              <a:rPr lang="en-US" altLang="zh-CN" sz="1400">
                <a:solidFill>
                  <a:srgbClr val="262626"/>
                </a:solidFill>
              </a:rPr>
              <a:t>600</a:t>
            </a:r>
            <a:endParaRPr lang="zh-CN" altLang="en-US" sz="1400">
              <a:solidFill>
                <a:srgbClr val="262626"/>
              </a:solidFill>
            </a:endParaRPr>
          </a:p>
        </p:txBody>
      </p:sp>
      <p:sp>
        <p:nvSpPr>
          <p:cNvPr id="39" name="TextBox 45"/>
          <p:cNvSpPr txBox="1"/>
          <p:nvPr/>
        </p:nvSpPr>
        <p:spPr>
          <a:xfrm>
            <a:off x="6168008" y="1701512"/>
            <a:ext cx="468398" cy="307777"/>
          </a:xfrm>
          <a:prstGeom prst="rect">
            <a:avLst/>
          </a:prstGeom>
          <a:noFill/>
        </p:spPr>
        <p:txBody>
          <a:bodyPr wrap="none" rtlCol="0">
            <a:spAutoFit/>
          </a:bodyPr>
          <a:lstStyle/>
          <a:p>
            <a:r>
              <a:rPr lang="en-US" altLang="zh-CN" sz="1400">
                <a:solidFill>
                  <a:srgbClr val="262626"/>
                </a:solidFill>
              </a:rPr>
              <a:t>700</a:t>
            </a:r>
            <a:endParaRPr lang="zh-CN" altLang="en-US" sz="1400">
              <a:solidFill>
                <a:srgbClr val="262626"/>
              </a:solidFill>
            </a:endParaRPr>
          </a:p>
        </p:txBody>
      </p:sp>
      <p:sp>
        <p:nvSpPr>
          <p:cNvPr id="40" name="TextBox 46"/>
          <p:cNvSpPr txBox="1"/>
          <p:nvPr/>
        </p:nvSpPr>
        <p:spPr>
          <a:xfrm>
            <a:off x="6995746" y="5153378"/>
            <a:ext cx="543739" cy="307777"/>
          </a:xfrm>
          <a:prstGeom prst="rect">
            <a:avLst/>
          </a:prstGeom>
          <a:noFill/>
        </p:spPr>
        <p:txBody>
          <a:bodyPr wrap="none" rtlCol="0">
            <a:spAutoFit/>
          </a:bodyPr>
          <a:lstStyle/>
          <a:p>
            <a:r>
              <a:rPr lang="zh-CN" altLang="en-US" sz="1400">
                <a:solidFill>
                  <a:srgbClr val="262626"/>
                </a:solidFill>
                <a:latin typeface="微软雅黑" panose="020B0503020204020204" pitchFamily="34" charset="-122"/>
                <a:ea typeface="微软雅黑" panose="020B0503020204020204" pitchFamily="34" charset="-122"/>
              </a:rPr>
              <a:t>标题</a:t>
            </a:r>
            <a:endParaRPr lang="zh-CN" altLang="en-US" sz="1400">
              <a:solidFill>
                <a:srgbClr val="262626"/>
              </a:solidFill>
              <a:latin typeface="微软雅黑" panose="020B0503020204020204" pitchFamily="34" charset="-122"/>
              <a:ea typeface="微软雅黑" panose="020B0503020204020204" pitchFamily="34" charset="-122"/>
            </a:endParaRPr>
          </a:p>
        </p:txBody>
      </p:sp>
      <p:sp>
        <p:nvSpPr>
          <p:cNvPr id="41" name="TextBox 47"/>
          <p:cNvSpPr txBox="1"/>
          <p:nvPr/>
        </p:nvSpPr>
        <p:spPr>
          <a:xfrm>
            <a:off x="7689768" y="5153378"/>
            <a:ext cx="543739" cy="307777"/>
          </a:xfrm>
          <a:prstGeom prst="rect">
            <a:avLst/>
          </a:prstGeom>
          <a:noFill/>
        </p:spPr>
        <p:txBody>
          <a:bodyPr wrap="none" rtlCol="0">
            <a:spAutoFit/>
          </a:bodyPr>
          <a:lstStyle/>
          <a:p>
            <a:r>
              <a:rPr lang="zh-CN" altLang="en-US" sz="1400">
                <a:solidFill>
                  <a:srgbClr val="262626"/>
                </a:solidFill>
                <a:latin typeface="微软雅黑" panose="020B0503020204020204" pitchFamily="34" charset="-122"/>
                <a:ea typeface="微软雅黑" panose="020B0503020204020204" pitchFamily="34" charset="-122"/>
              </a:rPr>
              <a:t>标题</a:t>
            </a:r>
            <a:endParaRPr lang="zh-CN" altLang="en-US" sz="1400">
              <a:solidFill>
                <a:srgbClr val="262626"/>
              </a:solidFill>
              <a:latin typeface="微软雅黑" panose="020B0503020204020204" pitchFamily="34" charset="-122"/>
              <a:ea typeface="微软雅黑" panose="020B0503020204020204" pitchFamily="34" charset="-122"/>
            </a:endParaRPr>
          </a:p>
        </p:txBody>
      </p:sp>
      <p:sp>
        <p:nvSpPr>
          <p:cNvPr id="42" name="TextBox 48"/>
          <p:cNvSpPr txBox="1"/>
          <p:nvPr/>
        </p:nvSpPr>
        <p:spPr>
          <a:xfrm>
            <a:off x="8383789" y="5153378"/>
            <a:ext cx="543739" cy="307777"/>
          </a:xfrm>
          <a:prstGeom prst="rect">
            <a:avLst/>
          </a:prstGeom>
          <a:noFill/>
        </p:spPr>
        <p:txBody>
          <a:bodyPr wrap="none" rtlCol="0">
            <a:spAutoFit/>
          </a:bodyPr>
          <a:lstStyle/>
          <a:p>
            <a:r>
              <a:rPr lang="zh-CN" altLang="en-US" sz="1400">
                <a:solidFill>
                  <a:srgbClr val="262626"/>
                </a:solidFill>
                <a:latin typeface="微软雅黑" panose="020B0503020204020204" pitchFamily="34" charset="-122"/>
                <a:ea typeface="微软雅黑" panose="020B0503020204020204" pitchFamily="34" charset="-122"/>
              </a:rPr>
              <a:t>标题</a:t>
            </a:r>
            <a:endParaRPr lang="zh-CN" altLang="en-US" sz="1400">
              <a:solidFill>
                <a:srgbClr val="262626"/>
              </a:solidFill>
              <a:latin typeface="微软雅黑" panose="020B0503020204020204" pitchFamily="34" charset="-122"/>
              <a:ea typeface="微软雅黑" panose="020B0503020204020204" pitchFamily="34" charset="-122"/>
            </a:endParaRPr>
          </a:p>
        </p:txBody>
      </p:sp>
      <p:sp>
        <p:nvSpPr>
          <p:cNvPr id="43" name="TextBox 49"/>
          <p:cNvSpPr txBox="1"/>
          <p:nvPr/>
        </p:nvSpPr>
        <p:spPr>
          <a:xfrm>
            <a:off x="9077810" y="5153378"/>
            <a:ext cx="543739" cy="307777"/>
          </a:xfrm>
          <a:prstGeom prst="rect">
            <a:avLst/>
          </a:prstGeom>
          <a:noFill/>
        </p:spPr>
        <p:txBody>
          <a:bodyPr wrap="none" rtlCol="0">
            <a:spAutoFit/>
          </a:bodyPr>
          <a:lstStyle/>
          <a:p>
            <a:r>
              <a:rPr lang="zh-CN" altLang="en-US" sz="1400">
                <a:solidFill>
                  <a:srgbClr val="262626"/>
                </a:solidFill>
                <a:latin typeface="微软雅黑" panose="020B0503020204020204" pitchFamily="34" charset="-122"/>
                <a:ea typeface="微软雅黑" panose="020B0503020204020204" pitchFamily="34" charset="-122"/>
              </a:rPr>
              <a:t>标题</a:t>
            </a:r>
            <a:endParaRPr lang="zh-CN" altLang="en-US" sz="1400">
              <a:solidFill>
                <a:srgbClr val="262626"/>
              </a:solidFill>
              <a:latin typeface="微软雅黑" panose="020B0503020204020204" pitchFamily="34" charset="-122"/>
              <a:ea typeface="微软雅黑" panose="020B0503020204020204" pitchFamily="34" charset="-122"/>
            </a:endParaRPr>
          </a:p>
        </p:txBody>
      </p:sp>
      <p:sp>
        <p:nvSpPr>
          <p:cNvPr id="44" name="Rectangle 14"/>
          <p:cNvSpPr>
            <a:spLocks noChangeArrowheads="1"/>
          </p:cNvSpPr>
          <p:nvPr/>
        </p:nvSpPr>
        <p:spPr bwMode="auto">
          <a:xfrm>
            <a:off x="9814495" y="3033027"/>
            <a:ext cx="457356" cy="1960015"/>
          </a:xfrm>
          <a:prstGeom prst="rect">
            <a:avLst/>
          </a:prstGeom>
          <a:solidFill>
            <a:schemeClr val="tx2"/>
          </a:solidFill>
          <a:ln>
            <a:noFill/>
          </a:ln>
        </p:spPr>
        <p:txBody>
          <a:bodyPr vert="horz" wrap="square" lIns="91440" tIns="45720" rIns="91440" bIns="45720" numCol="1" anchor="t" anchorCtr="0" compatLnSpc="1"/>
          <a:lstStyle/>
          <a:p>
            <a:endParaRPr lang="zh-CN" altLang="en-US" sz="1350"/>
          </a:p>
        </p:txBody>
      </p:sp>
      <p:sp>
        <p:nvSpPr>
          <p:cNvPr id="45" name="TextBox 51"/>
          <p:cNvSpPr txBox="1"/>
          <p:nvPr/>
        </p:nvSpPr>
        <p:spPr>
          <a:xfrm>
            <a:off x="9771830" y="5153378"/>
            <a:ext cx="543739" cy="307777"/>
          </a:xfrm>
          <a:prstGeom prst="rect">
            <a:avLst/>
          </a:prstGeom>
          <a:noFill/>
        </p:spPr>
        <p:txBody>
          <a:bodyPr wrap="none" rtlCol="0">
            <a:spAutoFit/>
          </a:bodyPr>
          <a:lstStyle/>
          <a:p>
            <a:r>
              <a:rPr lang="zh-CN" altLang="en-US" sz="1400">
                <a:solidFill>
                  <a:srgbClr val="262626"/>
                </a:solidFill>
                <a:latin typeface="微软雅黑" panose="020B0503020204020204" pitchFamily="34" charset="-122"/>
                <a:ea typeface="微软雅黑" panose="020B0503020204020204" pitchFamily="34" charset="-122"/>
              </a:rPr>
              <a:t>标题</a:t>
            </a:r>
            <a:endParaRPr lang="zh-CN" altLang="en-US" sz="1400">
              <a:solidFill>
                <a:srgbClr val="262626"/>
              </a:solidFill>
              <a:latin typeface="微软雅黑" panose="020B0503020204020204" pitchFamily="34" charset="-122"/>
              <a:ea typeface="微软雅黑" panose="020B0503020204020204" pitchFamily="34" charset="-122"/>
            </a:endParaRPr>
          </a:p>
        </p:txBody>
      </p:sp>
      <p:sp>
        <p:nvSpPr>
          <p:cNvPr id="46" name="Rectangle 14"/>
          <p:cNvSpPr>
            <a:spLocks noChangeArrowheads="1"/>
          </p:cNvSpPr>
          <p:nvPr/>
        </p:nvSpPr>
        <p:spPr bwMode="auto">
          <a:xfrm>
            <a:off x="10509042" y="2589188"/>
            <a:ext cx="457356" cy="2403853"/>
          </a:xfrm>
          <a:prstGeom prst="rect">
            <a:avLst/>
          </a:prstGeom>
          <a:solidFill>
            <a:schemeClr val="accent1"/>
          </a:solidFill>
          <a:ln>
            <a:noFill/>
          </a:ln>
        </p:spPr>
        <p:txBody>
          <a:bodyPr vert="horz" wrap="square" lIns="91440" tIns="45720" rIns="91440" bIns="45720" numCol="1" anchor="t" anchorCtr="0" compatLnSpc="1"/>
          <a:lstStyle/>
          <a:p>
            <a:endParaRPr lang="zh-CN" altLang="en-US" sz="1350"/>
          </a:p>
        </p:txBody>
      </p:sp>
      <p:sp>
        <p:nvSpPr>
          <p:cNvPr id="47" name="TextBox 53"/>
          <p:cNvSpPr txBox="1"/>
          <p:nvPr/>
        </p:nvSpPr>
        <p:spPr>
          <a:xfrm>
            <a:off x="10465850" y="5153378"/>
            <a:ext cx="543739" cy="307777"/>
          </a:xfrm>
          <a:prstGeom prst="rect">
            <a:avLst/>
          </a:prstGeom>
          <a:noFill/>
        </p:spPr>
        <p:txBody>
          <a:bodyPr wrap="none" rtlCol="0">
            <a:spAutoFit/>
          </a:bodyPr>
          <a:lstStyle/>
          <a:p>
            <a:r>
              <a:rPr lang="zh-CN" altLang="en-US" sz="1400">
                <a:solidFill>
                  <a:srgbClr val="262626"/>
                </a:solidFill>
                <a:latin typeface="微软雅黑" panose="020B0503020204020204" pitchFamily="34" charset="-122"/>
                <a:ea typeface="微软雅黑" panose="020B0503020204020204" pitchFamily="34" charset="-122"/>
              </a:rPr>
              <a:t>标题</a:t>
            </a:r>
            <a:endParaRPr lang="zh-CN" altLang="en-US" sz="140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Arc 10"/>
          <p:cNvSpPr/>
          <p:nvPr/>
        </p:nvSpPr>
        <p:spPr>
          <a:xfrm>
            <a:off x="2394370" y="3109846"/>
            <a:ext cx="1486535" cy="1486535"/>
          </a:xfrm>
          <a:prstGeom prst="arc">
            <a:avLst>
              <a:gd name="adj1" fmla="val 10810458"/>
              <a:gd name="adj2" fmla="val 0"/>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Content Placeholder 2"/>
          <p:cNvSpPr txBox="1"/>
          <p:nvPr/>
        </p:nvSpPr>
        <p:spPr>
          <a:xfrm>
            <a:off x="2394280" y="4038216"/>
            <a:ext cx="878205" cy="38481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2011</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7" name="Rectangle 19"/>
          <p:cNvSpPr/>
          <p:nvPr/>
        </p:nvSpPr>
        <p:spPr>
          <a:xfrm>
            <a:off x="2857105" y="2650106"/>
            <a:ext cx="923651" cy="523220"/>
          </a:xfrm>
          <a:prstGeom prst="rect">
            <a:avLst/>
          </a:prstGeom>
        </p:spPr>
        <p:txBody>
          <a:bodyPr wrap="none">
            <a:spAutoFit/>
          </a:bodyPr>
          <a:lstStyle/>
          <a:p>
            <a:pPr algn="ctr"/>
            <a:r>
              <a:rPr lang="en-US" sz="2800" dirty="0">
                <a:solidFill>
                  <a:schemeClr val="tx2"/>
                </a:solidFill>
                <a:latin typeface="微软雅黑" panose="020B0503020204020204" pitchFamily="34" charset="-122"/>
                <a:ea typeface="微软雅黑" panose="020B0503020204020204" pitchFamily="34" charset="-122"/>
                <a:cs typeface="Open Sans" panose="020B0606030504020204" pitchFamily="34" charset="0"/>
              </a:rPr>
              <a:t>60</a:t>
            </a:r>
            <a:r>
              <a:rPr lang="en-US" sz="2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a:t>
            </a:r>
            <a:endParaRPr lang="en-US" sz="2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 name="Arc 7"/>
          <p:cNvSpPr/>
          <p:nvPr/>
        </p:nvSpPr>
        <p:spPr>
          <a:xfrm>
            <a:off x="3409100" y="2775836"/>
            <a:ext cx="2153920" cy="2153920"/>
          </a:xfrm>
          <a:prstGeom prst="arc">
            <a:avLst>
              <a:gd name="adj1" fmla="val 10786903"/>
              <a:gd name="adj2" fmla="val 0"/>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Content Placeholder 2"/>
          <p:cNvSpPr txBox="1"/>
          <p:nvPr/>
        </p:nvSpPr>
        <p:spPr>
          <a:xfrm>
            <a:off x="3857500" y="4038216"/>
            <a:ext cx="878205" cy="38481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2012</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 name="Rectangle 20"/>
          <p:cNvSpPr/>
          <p:nvPr/>
        </p:nvSpPr>
        <p:spPr>
          <a:xfrm>
            <a:off x="4357610" y="2293236"/>
            <a:ext cx="923651" cy="523220"/>
          </a:xfrm>
          <a:prstGeom prst="rect">
            <a:avLst/>
          </a:prstGeom>
        </p:spPr>
        <p:txBody>
          <a:bodyPr wrap="none">
            <a:spAutoFit/>
          </a:bodyPr>
          <a:lstStyle/>
          <a:p>
            <a:pPr algn="ctr"/>
            <a:r>
              <a:rPr lang="en-US" sz="28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70%</a:t>
            </a:r>
            <a:endParaRPr lang="en-US" sz="28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1" name="Arc 8"/>
          <p:cNvSpPr/>
          <p:nvPr/>
        </p:nvSpPr>
        <p:spPr>
          <a:xfrm>
            <a:off x="4709580" y="2433571"/>
            <a:ext cx="2838450" cy="2838450"/>
          </a:xfrm>
          <a:prstGeom prst="arc">
            <a:avLst>
              <a:gd name="adj1" fmla="val 10792861"/>
              <a:gd name="adj2" fmla="val 0"/>
            </a:avLst>
          </a:prstGeom>
          <a:solidFill>
            <a:schemeClr val="tx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Content Placeholder 2"/>
          <p:cNvSpPr txBox="1"/>
          <p:nvPr/>
        </p:nvSpPr>
        <p:spPr>
          <a:xfrm>
            <a:off x="5469310" y="4050665"/>
            <a:ext cx="878205" cy="38481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2013</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3" name="Rectangle 21"/>
          <p:cNvSpPr/>
          <p:nvPr/>
        </p:nvSpPr>
        <p:spPr>
          <a:xfrm>
            <a:off x="6076100" y="2007486"/>
            <a:ext cx="915670" cy="548640"/>
          </a:xfrm>
          <a:prstGeom prst="rect">
            <a:avLst/>
          </a:prstGeom>
        </p:spPr>
        <p:txBody>
          <a:bodyPr wrap="none">
            <a:spAutoFit/>
          </a:bodyPr>
          <a:lstStyle/>
          <a:p>
            <a:pPr algn="ctr"/>
            <a:r>
              <a:rPr lang="en-US" sz="2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80%</a:t>
            </a:r>
            <a:endParaRPr lang="en-US" sz="2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4" name="Arc 9"/>
          <p:cNvSpPr/>
          <p:nvPr/>
        </p:nvSpPr>
        <p:spPr>
          <a:xfrm>
            <a:off x="6352960" y="2128771"/>
            <a:ext cx="3485515" cy="3485515"/>
          </a:xfrm>
          <a:prstGeom prst="arc">
            <a:avLst>
              <a:gd name="adj1" fmla="val 10787253"/>
              <a:gd name="adj2" fmla="val 0"/>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Content Placeholder 2"/>
          <p:cNvSpPr txBox="1"/>
          <p:nvPr/>
        </p:nvSpPr>
        <p:spPr>
          <a:xfrm>
            <a:off x="7316795" y="4019157"/>
            <a:ext cx="878205" cy="38481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2014</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6" name="Rectangle 22"/>
          <p:cNvSpPr/>
          <p:nvPr/>
        </p:nvSpPr>
        <p:spPr>
          <a:xfrm>
            <a:off x="8858490" y="1935731"/>
            <a:ext cx="923651" cy="523220"/>
          </a:xfrm>
          <a:prstGeom prst="rect">
            <a:avLst/>
          </a:prstGeom>
        </p:spPr>
        <p:txBody>
          <a:bodyPr wrap="none">
            <a:spAutoFit/>
          </a:bodyPr>
          <a:lstStyle/>
          <a:p>
            <a:pPr algn="ctr"/>
            <a:r>
              <a:rPr lang="en-US" sz="28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90%</a:t>
            </a:r>
            <a:endParaRPr lang="en-US" sz="28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7" name="文本框 16"/>
          <p:cNvSpPr txBox="1"/>
          <p:nvPr/>
        </p:nvSpPr>
        <p:spPr>
          <a:xfrm>
            <a:off x="2038680" y="4505576"/>
            <a:ext cx="1477645" cy="7461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3639695" y="4505576"/>
            <a:ext cx="1477645" cy="7461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5274365" y="4518025"/>
            <a:ext cx="1477645" cy="7461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7057080" y="4486517"/>
            <a:ext cx="1477645" cy="7461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1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9" name="文本框 48"/>
          <p:cNvSpPr txBox="1"/>
          <p:nvPr/>
        </p:nvSpPr>
        <p:spPr>
          <a:xfrm>
            <a:off x="826251" y="2118623"/>
            <a:ext cx="2143536" cy="707886"/>
          </a:xfrm>
          <a:prstGeom prst="rect">
            <a:avLst/>
          </a:prstGeom>
          <a:noFill/>
        </p:spPr>
        <p:txBody>
          <a:bodyPr wrap="none" rtlCol="0">
            <a:spAutoFit/>
          </a:bodyPr>
          <a:lstStyle/>
          <a:p>
            <a:r>
              <a:rPr lang="en-US" altLang="zh-CN" sz="4000" b="1" dirty="0" smtClean="0">
                <a:solidFill>
                  <a:schemeClr val="accent3"/>
                </a:solidFill>
                <a:cs typeface="+mn-ea"/>
                <a:sym typeface="+mn-lt"/>
              </a:rPr>
              <a:t>PART 03</a:t>
            </a:r>
            <a:endParaRPr lang="zh-CN" altLang="en-US" sz="4000" b="1" dirty="0">
              <a:solidFill>
                <a:schemeClr val="accent3"/>
              </a:solidFill>
              <a:cs typeface="+mn-ea"/>
              <a:sym typeface="+mn-lt"/>
            </a:endParaRPr>
          </a:p>
        </p:txBody>
      </p:sp>
      <p:sp>
        <p:nvSpPr>
          <p:cNvPr id="50" name="矩形 4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607824"/>
            <a:ext cx="3313044" cy="461665"/>
          </a:xfrm>
          <a:prstGeom prst="rect">
            <a:avLst/>
          </a:prstGeom>
        </p:spPr>
        <p:txBody>
          <a:bodyPr wrap="square">
            <a:spAutoFit/>
          </a:bodyPr>
          <a:lstStyle/>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文本框 50"/>
          <p:cNvSpPr txBox="1"/>
          <p:nvPr/>
        </p:nvSpPr>
        <p:spPr>
          <a:xfrm>
            <a:off x="826251" y="2782959"/>
            <a:ext cx="2698175" cy="523220"/>
          </a:xfrm>
          <a:prstGeom prst="rect">
            <a:avLst/>
          </a:prstGeom>
          <a:noFill/>
        </p:spPr>
        <p:txBody>
          <a:bodyPr wrap="none" rtlCol="0">
            <a:spAutoFit/>
          </a:bodyPr>
          <a:lstStyle/>
          <a:p>
            <a:r>
              <a:rPr lang="zh-CN" altLang="en-US" sz="2800" b="1" dirty="0">
                <a:solidFill>
                  <a:schemeClr val="tx2"/>
                </a:solidFill>
                <a:cs typeface="+mn-ea"/>
                <a:sym typeface="+mn-lt"/>
              </a:rPr>
              <a:t>请</a:t>
            </a:r>
            <a:r>
              <a:rPr lang="zh-CN" altLang="en-US" sz="2800" b="1" dirty="0" smtClean="0">
                <a:solidFill>
                  <a:schemeClr val="tx2"/>
                </a:solidFill>
                <a:cs typeface="+mn-ea"/>
                <a:sym typeface="+mn-lt"/>
              </a:rPr>
              <a:t>输入你的标题</a:t>
            </a:r>
            <a:endParaRPr lang="zh-CN" altLang="en-US" sz="2800" b="1" dirty="0">
              <a:solidFill>
                <a:schemeClr val="tx2"/>
              </a:solidFill>
              <a:cs typeface="+mn-ea"/>
              <a:sym typeface="+mn-lt"/>
            </a:endParaRPr>
          </a:p>
        </p:txBody>
      </p:sp>
      <p:sp>
        <p:nvSpPr>
          <p:cNvPr id="74" name="圆角矩形 73"/>
          <p:cNvSpPr/>
          <p:nvPr/>
        </p:nvSpPr>
        <p:spPr>
          <a:xfrm>
            <a:off x="918612" y="4239875"/>
            <a:ext cx="1476858" cy="40826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2"/>
                </a:solidFill>
                <a:latin typeface="微软雅黑" panose="020B0503020204020204" pitchFamily="34" charset="-122"/>
                <a:ea typeface="微软雅黑" panose="020B0503020204020204" pitchFamily="34" charset="-122"/>
                <a:cs typeface="+mn-ea"/>
                <a:sym typeface="+mn-lt"/>
              </a:rPr>
              <a:t>NEXT</a:t>
            </a:r>
            <a:endParaRPr lang="zh-CN" altLang="en-US" sz="16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81" name="矩形 8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275402"/>
            <a:ext cx="3782382" cy="444242"/>
          </a:xfrm>
          <a:prstGeom prst="rect">
            <a:avLst/>
          </a:prstGeom>
        </p:spPr>
        <p:txBody>
          <a:bodyPr wrap="square" anchor="ctr" anchorCtr="0">
            <a:noAutofit/>
          </a:bodyPr>
          <a:lstStyle/>
          <a:p>
            <a:endParaRPr lang="zh-CN" altLang="en-US" sz="1400" dirty="0">
              <a:solidFill>
                <a:schemeClr val="tx2"/>
              </a:solidFill>
              <a:cs typeface="+mn-ea"/>
              <a:sym typeface="+mn-lt"/>
            </a:endParaRPr>
          </a:p>
        </p:txBody>
      </p:sp>
      <p:grpSp>
        <p:nvGrpSpPr>
          <p:cNvPr id="83" name="组合 82"/>
          <p:cNvGrpSpPr/>
          <p:nvPr/>
        </p:nvGrpSpPr>
        <p:grpSpPr>
          <a:xfrm>
            <a:off x="921980" y="3457008"/>
            <a:ext cx="874644" cy="0"/>
            <a:chOff x="5625548" y="3867892"/>
            <a:chExt cx="874644" cy="0"/>
          </a:xfrm>
        </p:grpSpPr>
        <p:cxnSp>
          <p:nvCxnSpPr>
            <p:cNvPr id="88" name="直接连接符 87"/>
            <p:cNvCxnSpPr/>
            <p:nvPr/>
          </p:nvCxnSpPr>
          <p:spPr>
            <a:xfrm>
              <a:off x="5625548"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061306"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1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5" name="组合 30"/>
          <p:cNvGrpSpPr/>
          <p:nvPr/>
        </p:nvGrpSpPr>
        <p:grpSpPr>
          <a:xfrm>
            <a:off x="2376260" y="2205740"/>
            <a:ext cx="1126490" cy="1070610"/>
            <a:chOff x="0" y="0"/>
            <a:chExt cx="831692" cy="792088"/>
          </a:xfrm>
        </p:grpSpPr>
        <p:sp>
          <p:nvSpPr>
            <p:cNvPr id="6" name="正五边形 5"/>
            <p:cNvSpPr/>
            <p:nvPr/>
          </p:nvSpPr>
          <p:spPr>
            <a:xfrm>
              <a:off x="0" y="0"/>
              <a:ext cx="831692" cy="792088"/>
            </a:xfrm>
            <a:prstGeom prst="pentagon">
              <a:avLst/>
            </a:prstGeom>
            <a:solidFill>
              <a:schemeClr val="accent1"/>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stStyle>
            <a:p>
              <a:pPr marL="0" lvl="0" indent="0" algn="ctr" eaLnBrk="1" hangingPunct="1">
                <a:spcBef>
                  <a:spcPct val="0"/>
                </a:spcBef>
                <a:buNone/>
              </a:pPr>
              <a:endParaRPr lang="zh-CN" altLang="zh-CN" sz="1800" dirty="0">
                <a:solidFill>
                  <a:schemeClr val="tx1">
                    <a:lumMod val="65000"/>
                    <a:lumOff val="35000"/>
                  </a:schemeClr>
                </a:solidFill>
                <a:latin typeface="宋体" panose="02010600030101010101" pitchFamily="2" charset="-122"/>
                <a:sym typeface="宋体" panose="02010600030101010101" pitchFamily="2" charset="-122"/>
              </a:endParaRPr>
            </a:p>
          </p:txBody>
        </p:sp>
        <p:sp>
          <p:nvSpPr>
            <p:cNvPr id="7" name="Freeform 72"/>
            <p:cNvSpPr>
              <a:spLocks noEditPoints="1"/>
            </p:cNvSpPr>
            <p:nvPr/>
          </p:nvSpPr>
          <p:spPr>
            <a:xfrm>
              <a:off x="194807" y="196084"/>
              <a:ext cx="485110" cy="485984"/>
            </a:xfrm>
            <a:custGeom>
              <a:avLst/>
              <a:gdLst>
                <a:gd name="txL" fmla="*/ 0 w 411"/>
                <a:gd name="txT" fmla="*/ 0 h 412"/>
                <a:gd name="txR" fmla="*/ 411 w 411"/>
                <a:gd name="txB" fmla="*/ 412 h 412"/>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bg1"/>
            </a:solidFill>
            <a:ln w="9525">
              <a:noFill/>
            </a:ln>
          </p:spPr>
          <p:txBody>
            <a:bodyPr/>
            <a:lstStyle/>
            <a:p>
              <a:endParaRPr lang="zh-CN" altLang="en-US">
                <a:solidFill>
                  <a:schemeClr val="tx1">
                    <a:lumMod val="65000"/>
                    <a:lumOff val="35000"/>
                  </a:schemeClr>
                </a:solidFill>
              </a:endParaRPr>
            </a:p>
          </p:txBody>
        </p:sp>
      </p:grpSp>
      <p:grpSp>
        <p:nvGrpSpPr>
          <p:cNvPr id="8" name="组合 12"/>
          <p:cNvGrpSpPr/>
          <p:nvPr/>
        </p:nvGrpSpPr>
        <p:grpSpPr>
          <a:xfrm>
            <a:off x="9399995" y="3839595"/>
            <a:ext cx="1126490" cy="1070610"/>
            <a:chOff x="0" y="0"/>
            <a:chExt cx="831692" cy="792088"/>
          </a:xfrm>
        </p:grpSpPr>
        <p:sp>
          <p:nvSpPr>
            <p:cNvPr id="9" name="正五边形 10"/>
            <p:cNvSpPr/>
            <p:nvPr/>
          </p:nvSpPr>
          <p:spPr>
            <a:xfrm>
              <a:off x="0" y="0"/>
              <a:ext cx="831692" cy="792088"/>
            </a:xfrm>
            <a:prstGeom prst="pentagon">
              <a:avLst/>
            </a:prstGeom>
            <a:solidFill>
              <a:schemeClr val="tx2"/>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stStyle>
            <a:p>
              <a:pPr marL="0" lvl="0" indent="0" algn="ctr" eaLnBrk="1" hangingPunct="1">
                <a:spcBef>
                  <a:spcPct val="0"/>
                </a:spcBef>
                <a:buNone/>
              </a:pPr>
              <a:endParaRPr lang="zh-CN" altLang="zh-CN" sz="1800" dirty="0">
                <a:solidFill>
                  <a:schemeClr val="tx1">
                    <a:lumMod val="65000"/>
                    <a:lumOff val="35000"/>
                  </a:schemeClr>
                </a:solidFill>
                <a:latin typeface="宋体" panose="02010600030101010101" pitchFamily="2" charset="-122"/>
                <a:sym typeface="宋体" panose="02010600030101010101" pitchFamily="2" charset="-122"/>
              </a:endParaRPr>
            </a:p>
          </p:txBody>
        </p:sp>
        <p:sp>
          <p:nvSpPr>
            <p:cNvPr id="10" name="Freeform 13"/>
            <p:cNvSpPr>
              <a:spLocks noEditPoints="1"/>
            </p:cNvSpPr>
            <p:nvPr/>
          </p:nvSpPr>
          <p:spPr>
            <a:xfrm>
              <a:off x="284457" y="207649"/>
              <a:ext cx="262778" cy="484369"/>
            </a:xfrm>
            <a:custGeom>
              <a:avLst/>
              <a:gdLst>
                <a:gd name="txL" fmla="*/ 0 w 122"/>
                <a:gd name="txT" fmla="*/ 0 h 225"/>
                <a:gd name="txR" fmla="*/ 122 w 122"/>
                <a:gd name="txB" fmla="*/ 225 h 22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bg1"/>
            </a:solidFill>
            <a:ln w="9525">
              <a:noFill/>
            </a:ln>
          </p:spPr>
          <p:txBody>
            <a:bodyPr/>
            <a:lstStyle/>
            <a:p>
              <a:endParaRPr lang="zh-CN" altLang="en-US">
                <a:solidFill>
                  <a:schemeClr val="tx1">
                    <a:lumMod val="65000"/>
                    <a:lumOff val="35000"/>
                  </a:schemeClr>
                </a:solidFill>
              </a:endParaRPr>
            </a:p>
          </p:txBody>
        </p:sp>
      </p:grpSp>
      <p:grpSp>
        <p:nvGrpSpPr>
          <p:cNvPr id="11" name="组合 16"/>
          <p:cNvGrpSpPr/>
          <p:nvPr/>
        </p:nvGrpSpPr>
        <p:grpSpPr>
          <a:xfrm>
            <a:off x="7058750" y="2264160"/>
            <a:ext cx="1126490" cy="1073150"/>
            <a:chOff x="0" y="0"/>
            <a:chExt cx="831692" cy="792088"/>
          </a:xfrm>
        </p:grpSpPr>
        <p:sp>
          <p:nvSpPr>
            <p:cNvPr id="12" name="正五边形 9"/>
            <p:cNvSpPr/>
            <p:nvPr/>
          </p:nvSpPr>
          <p:spPr>
            <a:xfrm>
              <a:off x="0" y="0"/>
              <a:ext cx="831692" cy="792088"/>
            </a:xfrm>
            <a:prstGeom prst="pentagon">
              <a:avLst/>
            </a:prstGeom>
            <a:solidFill>
              <a:schemeClr val="accent1"/>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stStyle>
            <a:p>
              <a:pPr marL="0" lvl="0" indent="0" algn="ctr" eaLnBrk="1" hangingPunct="1">
                <a:spcBef>
                  <a:spcPct val="0"/>
                </a:spcBef>
                <a:buNone/>
              </a:pPr>
              <a:endParaRPr lang="zh-CN" altLang="zh-CN" sz="1800" dirty="0">
                <a:solidFill>
                  <a:schemeClr val="tx1">
                    <a:lumMod val="65000"/>
                    <a:lumOff val="35000"/>
                  </a:schemeClr>
                </a:solidFill>
                <a:latin typeface="宋体" panose="02010600030101010101" pitchFamily="2" charset="-122"/>
                <a:sym typeface="宋体" panose="02010600030101010101" pitchFamily="2" charset="-122"/>
              </a:endParaRPr>
            </a:p>
          </p:txBody>
        </p:sp>
        <p:sp>
          <p:nvSpPr>
            <p:cNvPr id="13" name="Freeform 78"/>
            <p:cNvSpPr>
              <a:spLocks noEditPoints="1"/>
            </p:cNvSpPr>
            <p:nvPr/>
          </p:nvSpPr>
          <p:spPr>
            <a:xfrm>
              <a:off x="221768" y="250987"/>
              <a:ext cx="409671" cy="409565"/>
            </a:xfrm>
            <a:custGeom>
              <a:avLst/>
              <a:gdLst>
                <a:gd name="txL" fmla="*/ 0 w 347"/>
                <a:gd name="txT" fmla="*/ 0 h 347"/>
                <a:gd name="txR" fmla="*/ 347 w 347"/>
                <a:gd name="txB" fmla="*/ 347 h 347"/>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chemeClr val="bg1"/>
            </a:solidFill>
            <a:ln w="9525">
              <a:noFill/>
            </a:ln>
          </p:spPr>
          <p:txBody>
            <a:bodyPr/>
            <a:lstStyle/>
            <a:p>
              <a:endParaRPr lang="zh-CN" altLang="en-US">
                <a:solidFill>
                  <a:schemeClr val="tx1">
                    <a:lumMod val="65000"/>
                    <a:lumOff val="35000"/>
                  </a:schemeClr>
                </a:solidFill>
              </a:endParaRPr>
            </a:p>
          </p:txBody>
        </p:sp>
      </p:grpSp>
      <p:grpSp>
        <p:nvGrpSpPr>
          <p:cNvPr id="14" name="组合 17"/>
          <p:cNvGrpSpPr/>
          <p:nvPr/>
        </p:nvGrpSpPr>
        <p:grpSpPr>
          <a:xfrm>
            <a:off x="4701630" y="3839595"/>
            <a:ext cx="1126490" cy="1070610"/>
            <a:chOff x="0" y="0"/>
            <a:chExt cx="831692" cy="792088"/>
          </a:xfrm>
        </p:grpSpPr>
        <p:sp>
          <p:nvSpPr>
            <p:cNvPr id="15" name="正五边形 8"/>
            <p:cNvSpPr/>
            <p:nvPr/>
          </p:nvSpPr>
          <p:spPr>
            <a:xfrm>
              <a:off x="0" y="0"/>
              <a:ext cx="831692" cy="792088"/>
            </a:xfrm>
            <a:prstGeom prst="pentagon">
              <a:avLst/>
            </a:prstGeom>
            <a:solidFill>
              <a:schemeClr val="tx2"/>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stStyle>
            <a:p>
              <a:pPr marL="0" lvl="0" indent="0" algn="ctr" eaLnBrk="1" hangingPunct="1">
                <a:spcBef>
                  <a:spcPct val="0"/>
                </a:spcBef>
                <a:buNone/>
              </a:pPr>
              <a:endParaRPr lang="zh-CN" altLang="zh-CN" sz="1800" dirty="0">
                <a:solidFill>
                  <a:schemeClr val="tx1">
                    <a:lumMod val="65000"/>
                    <a:lumOff val="35000"/>
                  </a:schemeClr>
                </a:solidFill>
                <a:latin typeface="宋体" panose="02010600030101010101" pitchFamily="2" charset="-122"/>
                <a:sym typeface="宋体" panose="02010600030101010101" pitchFamily="2" charset="-122"/>
              </a:endParaRPr>
            </a:p>
          </p:txBody>
        </p:sp>
        <p:sp>
          <p:nvSpPr>
            <p:cNvPr id="16" name="Freeform 77"/>
            <p:cNvSpPr>
              <a:spLocks noEditPoints="1"/>
            </p:cNvSpPr>
            <p:nvPr/>
          </p:nvSpPr>
          <p:spPr>
            <a:xfrm>
              <a:off x="172291" y="282760"/>
              <a:ext cx="487109" cy="334145"/>
            </a:xfrm>
            <a:custGeom>
              <a:avLst/>
              <a:gdLst>
                <a:gd name="txL" fmla="*/ 0 w 413"/>
                <a:gd name="txT" fmla="*/ 0 h 283"/>
                <a:gd name="txR" fmla="*/ 413 w 413"/>
                <a:gd name="txB" fmla="*/ 283 h 283"/>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chemeClr val="bg1"/>
            </a:solidFill>
            <a:ln w="9525">
              <a:solidFill>
                <a:schemeClr val="bg1"/>
              </a:solidFill>
            </a:ln>
          </p:spPr>
          <p:txBody>
            <a:bodyPr/>
            <a:lstStyle/>
            <a:p>
              <a:endParaRPr lang="zh-CN" altLang="en-US">
                <a:solidFill>
                  <a:schemeClr val="tx1">
                    <a:lumMod val="65000"/>
                    <a:lumOff val="35000"/>
                  </a:schemeClr>
                </a:solidFill>
              </a:endParaRPr>
            </a:p>
          </p:txBody>
        </p:sp>
      </p:grpSp>
      <p:cxnSp>
        <p:nvCxnSpPr>
          <p:cNvPr id="17" name="直接连接符 19"/>
          <p:cNvCxnSpPr/>
          <p:nvPr/>
        </p:nvCxnSpPr>
        <p:spPr>
          <a:xfrm>
            <a:off x="3288120" y="3276350"/>
            <a:ext cx="1413510" cy="972185"/>
          </a:xfrm>
          <a:prstGeom prst="line">
            <a:avLst/>
          </a:prstGeom>
          <a:ln w="9525" cap="flat" cmpd="sng">
            <a:solidFill>
              <a:schemeClr val="accent1"/>
            </a:solidFill>
            <a:prstDash val="dash"/>
            <a:headEnd type="none" w="med" len="med"/>
            <a:tailEnd type="none" w="med" len="med"/>
          </a:ln>
        </p:spPr>
      </p:cxnSp>
      <p:cxnSp>
        <p:nvCxnSpPr>
          <p:cNvPr id="18" name="直接连接符 21"/>
          <p:cNvCxnSpPr/>
          <p:nvPr/>
        </p:nvCxnSpPr>
        <p:spPr>
          <a:xfrm flipH="1">
            <a:off x="5828120" y="3336675"/>
            <a:ext cx="1445895" cy="911225"/>
          </a:xfrm>
          <a:prstGeom prst="line">
            <a:avLst/>
          </a:prstGeom>
          <a:ln w="9525" cap="flat" cmpd="sng">
            <a:solidFill>
              <a:schemeClr val="accent1"/>
            </a:solidFill>
            <a:prstDash val="dash"/>
            <a:headEnd type="none" w="med" len="med"/>
            <a:tailEnd type="none" w="med" len="med"/>
          </a:ln>
        </p:spPr>
      </p:cxnSp>
      <p:cxnSp>
        <p:nvCxnSpPr>
          <p:cNvPr id="19" name="直接连接符 24"/>
          <p:cNvCxnSpPr/>
          <p:nvPr/>
        </p:nvCxnSpPr>
        <p:spPr>
          <a:xfrm flipH="1" flipV="1">
            <a:off x="7969975" y="3336675"/>
            <a:ext cx="1429385" cy="911225"/>
          </a:xfrm>
          <a:prstGeom prst="line">
            <a:avLst/>
          </a:prstGeom>
          <a:ln w="9525" cap="flat" cmpd="sng">
            <a:solidFill>
              <a:schemeClr val="accent1"/>
            </a:solidFill>
            <a:prstDash val="dash"/>
            <a:headEnd type="none" w="med" len="med"/>
            <a:tailEnd type="none" w="med" len="med"/>
          </a:ln>
        </p:spPr>
      </p:cxnSp>
      <p:sp>
        <p:nvSpPr>
          <p:cNvPr id="20" name="文本框 19"/>
          <p:cNvSpPr txBox="1"/>
          <p:nvPr/>
        </p:nvSpPr>
        <p:spPr>
          <a:xfrm>
            <a:off x="1388200" y="4005330"/>
            <a:ext cx="2905760" cy="652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200" kern="0" noProof="0" dirty="0">
                <a:ln>
                  <a:noFill/>
                </a:ln>
                <a:solidFill>
                  <a:schemeClr val="accent1"/>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在此输入您的描述内容，在此输入您的描述内容在此输入您的描述内容，在此输入您的描述内容</a:t>
            </a:r>
            <a:endParaRPr lang="zh-CN" altLang="en-US" sz="1200"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6199595" y="4005330"/>
            <a:ext cx="2905760" cy="652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200" kern="0" noProof="0" dirty="0">
                <a:ln>
                  <a:noFill/>
                </a:ln>
                <a:solidFill>
                  <a:schemeClr val="accent1"/>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在此输入您的描述内容，在此输入您的描述内容在此输入您的描述内容，在此输入您的描述内容</a:t>
            </a:r>
            <a:endParaRPr lang="zh-CN" altLang="en-US" sz="1200"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8634185" y="2768350"/>
            <a:ext cx="2905760" cy="652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200" kern="0" noProof="0" dirty="0">
                <a:ln>
                  <a:noFill/>
                </a:ln>
                <a:solidFill>
                  <a:schemeClr val="tx2"/>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在此输入您的描述内容，在此输入您的描述内容在此输入您的描述内容，在此输入您的描述内容</a:t>
            </a:r>
            <a:endParaRPr lang="zh-CN" altLang="en-US" sz="1200"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3797390" y="2711835"/>
            <a:ext cx="2905760" cy="652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200" kern="0" noProof="0" dirty="0">
                <a:ln>
                  <a:noFill/>
                </a:ln>
                <a:solidFill>
                  <a:schemeClr val="tx2"/>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在此输入您的描述内容，在此输入您的描述内容在此输入您的描述内容，在此输入您的描述内容</a:t>
            </a:r>
            <a:endParaRPr lang="zh-CN" altLang="en-US" sz="1200"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1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accent1"/>
              </a:solidFill>
              <a:latin typeface="微软雅黑" panose="020B0503020204020204" pitchFamily="34" charset="-122"/>
              <a:ea typeface="微软雅黑" panose="020B0503020204020204" pitchFamily="34" charset="-122"/>
            </a:endParaRPr>
          </a:p>
        </p:txBody>
      </p:sp>
      <p:sp>
        <p:nvSpPr>
          <p:cNvPr id="5" name="Chord 6"/>
          <p:cNvSpPr/>
          <p:nvPr/>
        </p:nvSpPr>
        <p:spPr>
          <a:xfrm>
            <a:off x="1506386" y="2852935"/>
            <a:ext cx="1754377" cy="987728"/>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ea"/>
                <a:cs typeface="Open Sans" panose="020B0606030504020204" pitchFamily="34" charset="0"/>
              </a:rPr>
              <a:t>60%</a:t>
            </a:r>
            <a:endParaRPr lang="en-US" b="1">
              <a:latin typeface="+mn-ea"/>
              <a:cs typeface="Open Sans" panose="020B0606030504020204" pitchFamily="34" charset="0"/>
            </a:endParaRPr>
          </a:p>
        </p:txBody>
      </p:sp>
      <p:sp>
        <p:nvSpPr>
          <p:cNvPr id="6" name="Oval 7"/>
          <p:cNvSpPr/>
          <p:nvPr/>
        </p:nvSpPr>
        <p:spPr>
          <a:xfrm>
            <a:off x="1506386" y="2085015"/>
            <a:ext cx="1755648" cy="1755648"/>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7" name="Freeform 11"/>
          <p:cNvSpPr/>
          <p:nvPr/>
        </p:nvSpPr>
        <p:spPr>
          <a:xfrm>
            <a:off x="6473130" y="2852936"/>
            <a:ext cx="1774182" cy="1005328"/>
          </a:xfrm>
          <a:custGeom>
            <a:avLst/>
            <a:gdLst>
              <a:gd name="connsiteX0" fmla="*/ 1566215 w 1628832"/>
              <a:gd name="connsiteY0" fmla="*/ 825 h 672806"/>
              <a:gd name="connsiteX1" fmla="*/ 1628832 w 1628832"/>
              <a:gd name="connsiteY1" fmla="*/ 7793 h 672806"/>
              <a:gd name="connsiteX2" fmla="*/ 1616432 w 1628832"/>
              <a:gd name="connsiteY2" fmla="*/ 56020 h 672806"/>
              <a:gd name="connsiteX3" fmla="*/ 778073 w 1628832"/>
              <a:gd name="connsiteY3" fmla="*/ 672806 h 672806"/>
              <a:gd name="connsiteX4" fmla="*/ 50168 w 1628832"/>
              <a:gd name="connsiteY4" fmla="*/ 285782 h 672806"/>
              <a:gd name="connsiteX5" fmla="*/ 0 w 1628832"/>
              <a:gd name="connsiteY5" fmla="*/ 193355 h 672806"/>
              <a:gd name="connsiteX6" fmla="*/ 70648 w 1628832"/>
              <a:gd name="connsiteY6" fmla="*/ 201691 h 672806"/>
              <a:gd name="connsiteX7" fmla="*/ 1566215 w 1628832"/>
              <a:gd name="connsiteY7" fmla="*/ 825 h 672806"/>
              <a:gd name="connsiteX0-1" fmla="*/ 1566215 w 1628832"/>
              <a:gd name="connsiteY0-2" fmla="*/ 825 h 680049"/>
              <a:gd name="connsiteX1-3" fmla="*/ 1628832 w 1628832"/>
              <a:gd name="connsiteY1-4" fmla="*/ 7793 h 680049"/>
              <a:gd name="connsiteX2-5" fmla="*/ 1616432 w 1628832"/>
              <a:gd name="connsiteY2-6" fmla="*/ 56020 h 680049"/>
              <a:gd name="connsiteX3-7" fmla="*/ 807667 w 1628832"/>
              <a:gd name="connsiteY3-8" fmla="*/ 680049 h 680049"/>
              <a:gd name="connsiteX4-9" fmla="*/ 50168 w 1628832"/>
              <a:gd name="connsiteY4-10" fmla="*/ 285782 h 680049"/>
              <a:gd name="connsiteX5-11" fmla="*/ 0 w 1628832"/>
              <a:gd name="connsiteY5-12" fmla="*/ 193355 h 680049"/>
              <a:gd name="connsiteX6-13" fmla="*/ 70648 w 1628832"/>
              <a:gd name="connsiteY6-14" fmla="*/ 201691 h 680049"/>
              <a:gd name="connsiteX7-15" fmla="*/ 1566215 w 1628832"/>
              <a:gd name="connsiteY7-16" fmla="*/ 825 h 680049"/>
              <a:gd name="connsiteX0-17" fmla="*/ 1566215 w 1628832"/>
              <a:gd name="connsiteY0-18" fmla="*/ 825 h 682011"/>
              <a:gd name="connsiteX1-19" fmla="*/ 1628832 w 1628832"/>
              <a:gd name="connsiteY1-20" fmla="*/ 7793 h 682011"/>
              <a:gd name="connsiteX2-21" fmla="*/ 1616432 w 1628832"/>
              <a:gd name="connsiteY2-22" fmla="*/ 56020 h 682011"/>
              <a:gd name="connsiteX3-23" fmla="*/ 807667 w 1628832"/>
              <a:gd name="connsiteY3-24" fmla="*/ 680049 h 682011"/>
              <a:gd name="connsiteX4-25" fmla="*/ 50168 w 1628832"/>
              <a:gd name="connsiteY4-26" fmla="*/ 285782 h 682011"/>
              <a:gd name="connsiteX5-27" fmla="*/ 0 w 1628832"/>
              <a:gd name="connsiteY5-28" fmla="*/ 193355 h 682011"/>
              <a:gd name="connsiteX6-29" fmla="*/ 70648 w 1628832"/>
              <a:gd name="connsiteY6-30" fmla="*/ 201691 h 682011"/>
              <a:gd name="connsiteX7-31" fmla="*/ 1566215 w 1628832"/>
              <a:gd name="connsiteY7-32" fmla="*/ 825 h 682011"/>
              <a:gd name="connsiteX0-33" fmla="*/ 1566215 w 1646026"/>
              <a:gd name="connsiteY0-34" fmla="*/ 825 h 684795"/>
              <a:gd name="connsiteX1-35" fmla="*/ 1628832 w 1646026"/>
              <a:gd name="connsiteY1-36" fmla="*/ 7793 h 684795"/>
              <a:gd name="connsiteX2-37" fmla="*/ 1646026 w 1646026"/>
              <a:gd name="connsiteY2-38" fmla="*/ 56020 h 684795"/>
              <a:gd name="connsiteX3-39" fmla="*/ 807667 w 1646026"/>
              <a:gd name="connsiteY3-40" fmla="*/ 680049 h 684795"/>
              <a:gd name="connsiteX4-41" fmla="*/ 50168 w 1646026"/>
              <a:gd name="connsiteY4-42" fmla="*/ 285782 h 684795"/>
              <a:gd name="connsiteX5-43" fmla="*/ 0 w 1646026"/>
              <a:gd name="connsiteY5-44" fmla="*/ 193355 h 684795"/>
              <a:gd name="connsiteX6-45" fmla="*/ 70648 w 1646026"/>
              <a:gd name="connsiteY6-46" fmla="*/ 201691 h 684795"/>
              <a:gd name="connsiteX7-47" fmla="*/ 1566215 w 1646026"/>
              <a:gd name="connsiteY7-48" fmla="*/ 825 h 684795"/>
              <a:gd name="connsiteX0-49" fmla="*/ 1566215 w 1646026"/>
              <a:gd name="connsiteY0-50" fmla="*/ 825 h 684795"/>
              <a:gd name="connsiteX1-51" fmla="*/ 1628832 w 1646026"/>
              <a:gd name="connsiteY1-52" fmla="*/ 7793 h 684795"/>
              <a:gd name="connsiteX2-53" fmla="*/ 1646026 w 1646026"/>
              <a:gd name="connsiteY2-54" fmla="*/ 56020 h 684795"/>
              <a:gd name="connsiteX3-55" fmla="*/ 807667 w 1646026"/>
              <a:gd name="connsiteY3-56" fmla="*/ 680049 h 684795"/>
              <a:gd name="connsiteX4-57" fmla="*/ 50168 w 1646026"/>
              <a:gd name="connsiteY4-58" fmla="*/ 285782 h 684795"/>
              <a:gd name="connsiteX5-59" fmla="*/ 0 w 1646026"/>
              <a:gd name="connsiteY5-60" fmla="*/ 193355 h 684795"/>
              <a:gd name="connsiteX6-61" fmla="*/ 70648 w 1646026"/>
              <a:gd name="connsiteY6-62" fmla="*/ 201691 h 684795"/>
              <a:gd name="connsiteX7-63" fmla="*/ 1566215 w 1646026"/>
              <a:gd name="connsiteY7-64" fmla="*/ 825 h 6847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46026" h="684795">
                <a:moveTo>
                  <a:pt x="1566215" y="825"/>
                </a:moveTo>
                <a:lnTo>
                  <a:pt x="1628832" y="7793"/>
                </a:lnTo>
                <a:lnTo>
                  <a:pt x="1646026" y="56020"/>
                </a:lnTo>
                <a:cubicBezTo>
                  <a:pt x="1633529" y="427840"/>
                  <a:pt x="1073643" y="641755"/>
                  <a:pt x="807667" y="680049"/>
                </a:cubicBezTo>
                <a:cubicBezTo>
                  <a:pt x="541691" y="718343"/>
                  <a:pt x="207919" y="519285"/>
                  <a:pt x="50168" y="285782"/>
                </a:cubicBezTo>
                <a:lnTo>
                  <a:pt x="0" y="193355"/>
                </a:lnTo>
                <a:lnTo>
                  <a:pt x="70648" y="201691"/>
                </a:lnTo>
                <a:cubicBezTo>
                  <a:pt x="558950" y="229026"/>
                  <a:pt x="1146488" y="-15960"/>
                  <a:pt x="1566215" y="82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ea"/>
                <a:cs typeface="Open Sans" panose="020B0606030504020204" pitchFamily="34" charset="0"/>
              </a:rPr>
              <a:t>25%</a:t>
            </a:r>
            <a:endParaRPr lang="en-US" b="1">
              <a:latin typeface="+mn-ea"/>
              <a:cs typeface="Open Sans" panose="020B0606030504020204" pitchFamily="34" charset="0"/>
            </a:endParaRPr>
          </a:p>
        </p:txBody>
      </p:sp>
      <p:sp>
        <p:nvSpPr>
          <p:cNvPr id="8" name="Oval 10"/>
          <p:cNvSpPr/>
          <p:nvPr/>
        </p:nvSpPr>
        <p:spPr>
          <a:xfrm>
            <a:off x="6473130" y="2088999"/>
            <a:ext cx="1755648" cy="1747681"/>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9" name="Freeform 15"/>
          <p:cNvSpPr/>
          <p:nvPr/>
        </p:nvSpPr>
        <p:spPr>
          <a:xfrm>
            <a:off x="8956502" y="2468976"/>
            <a:ext cx="1755648" cy="1363915"/>
          </a:xfrm>
          <a:custGeom>
            <a:avLst/>
            <a:gdLst>
              <a:gd name="connsiteX0" fmla="*/ 1604485 w 1755648"/>
              <a:gd name="connsiteY0" fmla="*/ 0 h 1363915"/>
              <a:gd name="connsiteX1" fmla="*/ 1605730 w 1755648"/>
              <a:gd name="connsiteY1" fmla="*/ 1501 h 1363915"/>
              <a:gd name="connsiteX2" fmla="*/ 1755648 w 1755648"/>
              <a:gd name="connsiteY2" fmla="*/ 490074 h 1363915"/>
              <a:gd name="connsiteX3" fmla="*/ 877824 w 1755648"/>
              <a:gd name="connsiteY3" fmla="*/ 1363915 h 1363915"/>
              <a:gd name="connsiteX4" fmla="*/ 0 w 1755648"/>
              <a:gd name="connsiteY4" fmla="*/ 490074 h 1363915"/>
              <a:gd name="connsiteX5" fmla="*/ 17835 w 1755648"/>
              <a:gd name="connsiteY5" fmla="*/ 313965 h 1363915"/>
              <a:gd name="connsiteX6" fmla="*/ 19210 w 1755648"/>
              <a:gd name="connsiteY6" fmla="*/ 309556 h 1363915"/>
              <a:gd name="connsiteX7" fmla="*/ 465497 w 1755648"/>
              <a:gd name="connsiteY7" fmla="*/ 217496 h 1363915"/>
              <a:gd name="connsiteX8" fmla="*/ 1386872 w 1755648"/>
              <a:gd name="connsiteY8" fmla="*/ 32627 h 1363915"/>
              <a:gd name="connsiteX0-1" fmla="*/ 1604485 w 1755648"/>
              <a:gd name="connsiteY0-2" fmla="*/ 0 h 1363915"/>
              <a:gd name="connsiteX1-3" fmla="*/ 1605730 w 1755648"/>
              <a:gd name="connsiteY1-4" fmla="*/ 1501 h 1363915"/>
              <a:gd name="connsiteX2-5" fmla="*/ 1755648 w 1755648"/>
              <a:gd name="connsiteY2-6" fmla="*/ 490074 h 1363915"/>
              <a:gd name="connsiteX3-7" fmla="*/ 877824 w 1755648"/>
              <a:gd name="connsiteY3-8" fmla="*/ 1363915 h 1363915"/>
              <a:gd name="connsiteX4-9" fmla="*/ 0 w 1755648"/>
              <a:gd name="connsiteY4-10" fmla="*/ 490074 h 1363915"/>
              <a:gd name="connsiteX5-11" fmla="*/ 17835 w 1755648"/>
              <a:gd name="connsiteY5-12" fmla="*/ 313965 h 1363915"/>
              <a:gd name="connsiteX6-13" fmla="*/ 19210 w 1755648"/>
              <a:gd name="connsiteY6-14" fmla="*/ 309556 h 1363915"/>
              <a:gd name="connsiteX7-15" fmla="*/ 465497 w 1755648"/>
              <a:gd name="connsiteY7-16" fmla="*/ 111171 h 1363915"/>
              <a:gd name="connsiteX8-17" fmla="*/ 1386872 w 1755648"/>
              <a:gd name="connsiteY8-18" fmla="*/ 32627 h 1363915"/>
              <a:gd name="connsiteX9" fmla="*/ 1604485 w 1755648"/>
              <a:gd name="connsiteY9" fmla="*/ 0 h 1363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 y="connsiteY9"/>
              </a:cxn>
            </a:cxnLst>
            <a:rect l="l" t="t" r="r" b="b"/>
            <a:pathLst>
              <a:path w="1755648" h="1363915">
                <a:moveTo>
                  <a:pt x="1604485" y="0"/>
                </a:moveTo>
                <a:lnTo>
                  <a:pt x="1605730" y="1501"/>
                </a:lnTo>
                <a:cubicBezTo>
                  <a:pt x="1700381" y="140967"/>
                  <a:pt x="1755648" y="309096"/>
                  <a:pt x="1755648" y="490074"/>
                </a:cubicBezTo>
                <a:cubicBezTo>
                  <a:pt x="1755648" y="972683"/>
                  <a:pt x="1362633" y="1363915"/>
                  <a:pt x="877824" y="1363915"/>
                </a:cubicBezTo>
                <a:cubicBezTo>
                  <a:pt x="393015" y="1363915"/>
                  <a:pt x="0" y="972683"/>
                  <a:pt x="0" y="490074"/>
                </a:cubicBezTo>
                <a:cubicBezTo>
                  <a:pt x="0" y="429748"/>
                  <a:pt x="6141" y="370850"/>
                  <a:pt x="17835" y="313965"/>
                </a:cubicBezTo>
                <a:lnTo>
                  <a:pt x="19210" y="309556"/>
                </a:lnTo>
                <a:cubicBezTo>
                  <a:pt x="167972" y="278869"/>
                  <a:pt x="316735" y="141858"/>
                  <a:pt x="465497" y="111171"/>
                </a:cubicBezTo>
                <a:cubicBezTo>
                  <a:pt x="781191" y="43603"/>
                  <a:pt x="1091689" y="81559"/>
                  <a:pt x="1386872" y="32627"/>
                </a:cubicBezTo>
                <a:lnTo>
                  <a:pt x="1604485" y="0"/>
                </a:lnTo>
                <a:close/>
              </a:path>
            </a:pathLst>
          </a:custGeom>
          <a:solidFill>
            <a:schemeClr val="tx2"/>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ea"/>
                <a:cs typeface="Open Sans" panose="020B0606030504020204" pitchFamily="34" charset="0"/>
              </a:rPr>
              <a:t>90%</a:t>
            </a:r>
            <a:endParaRPr lang="en-US" b="1">
              <a:latin typeface="+mn-ea"/>
              <a:cs typeface="Open Sans" panose="020B0606030504020204" pitchFamily="34" charset="0"/>
            </a:endParaRPr>
          </a:p>
        </p:txBody>
      </p:sp>
      <p:sp>
        <p:nvSpPr>
          <p:cNvPr id="10" name="Oval 16"/>
          <p:cNvSpPr/>
          <p:nvPr/>
        </p:nvSpPr>
        <p:spPr>
          <a:xfrm>
            <a:off x="8956502" y="2088999"/>
            <a:ext cx="1755648" cy="1747681"/>
          </a:xfrm>
          <a:prstGeom prst="ellipse">
            <a:avLst/>
          </a:prstGeom>
          <a:no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1" name="Freeform 19"/>
          <p:cNvSpPr/>
          <p:nvPr/>
        </p:nvSpPr>
        <p:spPr>
          <a:xfrm>
            <a:off x="4292411" y="3378665"/>
            <a:ext cx="1318438" cy="395496"/>
          </a:xfrm>
          <a:custGeom>
            <a:avLst/>
            <a:gdLst>
              <a:gd name="connsiteX0" fmla="*/ 1527957 w 1527957"/>
              <a:gd name="connsiteY0" fmla="*/ 0 h 623770"/>
              <a:gd name="connsiteX1" fmla="*/ 1499871 w 1527957"/>
              <a:gd name="connsiteY1" fmla="*/ 90068 h 623770"/>
              <a:gd name="connsiteX2" fmla="*/ 691030 w 1527957"/>
              <a:gd name="connsiteY2" fmla="*/ 623770 h 623770"/>
              <a:gd name="connsiteX3" fmla="*/ 70315 w 1527957"/>
              <a:gd name="connsiteY3" fmla="*/ 367828 h 623770"/>
              <a:gd name="connsiteX4" fmla="*/ 0 w 1527957"/>
              <a:gd name="connsiteY4" fmla="*/ 282992 h 623770"/>
              <a:gd name="connsiteX5" fmla="*/ 164586 w 1527957"/>
              <a:gd name="connsiteY5" fmla="*/ 254714 h 623770"/>
              <a:gd name="connsiteX6" fmla="*/ 1388267 w 1527957"/>
              <a:gd name="connsiteY6" fmla="*/ 15544 h 623770"/>
              <a:gd name="connsiteX0-1" fmla="*/ 1527957 w 1527957"/>
              <a:gd name="connsiteY0-2" fmla="*/ 0 h 623770"/>
              <a:gd name="connsiteX1-3" fmla="*/ 1499871 w 1527957"/>
              <a:gd name="connsiteY1-4" fmla="*/ 90068 h 623770"/>
              <a:gd name="connsiteX2-5" fmla="*/ 691030 w 1527957"/>
              <a:gd name="connsiteY2-6" fmla="*/ 623770 h 623770"/>
              <a:gd name="connsiteX3-7" fmla="*/ 70315 w 1527957"/>
              <a:gd name="connsiteY3-8" fmla="*/ 367828 h 623770"/>
              <a:gd name="connsiteX4-9" fmla="*/ 0 w 1527957"/>
              <a:gd name="connsiteY4-10" fmla="*/ 282992 h 623770"/>
              <a:gd name="connsiteX5-11" fmla="*/ 164586 w 1527957"/>
              <a:gd name="connsiteY5-12" fmla="*/ 254713 h 623770"/>
              <a:gd name="connsiteX6-13" fmla="*/ 1388267 w 1527957"/>
              <a:gd name="connsiteY6-14" fmla="*/ 15544 h 623770"/>
              <a:gd name="connsiteX7" fmla="*/ 1527957 w 1527957"/>
              <a:gd name="connsiteY7" fmla="*/ 0 h 623770"/>
              <a:gd name="connsiteX0-15" fmla="*/ 1527957 w 1527957"/>
              <a:gd name="connsiteY0-16" fmla="*/ 0 h 623770"/>
              <a:gd name="connsiteX1-17" fmla="*/ 1499871 w 1527957"/>
              <a:gd name="connsiteY1-18" fmla="*/ 90068 h 623770"/>
              <a:gd name="connsiteX2-19" fmla="*/ 691030 w 1527957"/>
              <a:gd name="connsiteY2-20" fmla="*/ 623770 h 623770"/>
              <a:gd name="connsiteX3-21" fmla="*/ 70315 w 1527957"/>
              <a:gd name="connsiteY3-22" fmla="*/ 367828 h 623770"/>
              <a:gd name="connsiteX4-23" fmla="*/ 0 w 1527957"/>
              <a:gd name="connsiteY4-24" fmla="*/ 282992 h 623770"/>
              <a:gd name="connsiteX5-25" fmla="*/ 164586 w 1527957"/>
              <a:gd name="connsiteY5-26" fmla="*/ 254713 h 623770"/>
              <a:gd name="connsiteX6-27" fmla="*/ 1388267 w 1527957"/>
              <a:gd name="connsiteY6-28" fmla="*/ 15544 h 623770"/>
              <a:gd name="connsiteX7-29" fmla="*/ 1527957 w 1527957"/>
              <a:gd name="connsiteY7-30" fmla="*/ 0 h 623770"/>
              <a:gd name="connsiteX0-31" fmla="*/ 1527957 w 1527957"/>
              <a:gd name="connsiteY0-32" fmla="*/ 3472 h 627242"/>
              <a:gd name="connsiteX1-33" fmla="*/ 1499871 w 1527957"/>
              <a:gd name="connsiteY1-34" fmla="*/ 93540 h 627242"/>
              <a:gd name="connsiteX2-35" fmla="*/ 691030 w 1527957"/>
              <a:gd name="connsiteY2-36" fmla="*/ 627242 h 627242"/>
              <a:gd name="connsiteX3-37" fmla="*/ 70315 w 1527957"/>
              <a:gd name="connsiteY3-38" fmla="*/ 371300 h 627242"/>
              <a:gd name="connsiteX4-39" fmla="*/ 0 w 1527957"/>
              <a:gd name="connsiteY4-40" fmla="*/ 286464 h 627242"/>
              <a:gd name="connsiteX5-41" fmla="*/ 176907 w 1527957"/>
              <a:gd name="connsiteY5-42" fmla="*/ 123284 h 627242"/>
              <a:gd name="connsiteX6-43" fmla="*/ 1388267 w 1527957"/>
              <a:gd name="connsiteY6-44" fmla="*/ 19016 h 627242"/>
              <a:gd name="connsiteX7-45" fmla="*/ 1527957 w 1527957"/>
              <a:gd name="connsiteY7-46" fmla="*/ 3472 h 6272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527957" h="627242">
                <a:moveTo>
                  <a:pt x="1527957" y="3472"/>
                </a:moveTo>
                <a:lnTo>
                  <a:pt x="1499871" y="93540"/>
                </a:lnTo>
                <a:cubicBezTo>
                  <a:pt x="1366610" y="407174"/>
                  <a:pt x="1054637" y="627242"/>
                  <a:pt x="691030" y="627242"/>
                </a:cubicBezTo>
                <a:cubicBezTo>
                  <a:pt x="448626" y="627242"/>
                  <a:pt x="229170" y="529434"/>
                  <a:pt x="70315" y="371300"/>
                </a:cubicBezTo>
                <a:lnTo>
                  <a:pt x="0" y="286464"/>
                </a:lnTo>
                <a:lnTo>
                  <a:pt x="176907" y="123284"/>
                </a:lnTo>
                <a:cubicBezTo>
                  <a:pt x="623453" y="-110261"/>
                  <a:pt x="1008067" y="69307"/>
                  <a:pt x="1388267" y="19016"/>
                </a:cubicBezTo>
                <a:lnTo>
                  <a:pt x="1527957" y="3472"/>
                </a:lnTo>
                <a:close/>
              </a:path>
            </a:pathLst>
          </a:custGeom>
          <a:solidFill>
            <a:schemeClr val="tx2"/>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ea"/>
                <a:cs typeface="Open Sans" panose="020B0606030504020204" pitchFamily="34" charset="0"/>
              </a:rPr>
              <a:t>10%</a:t>
            </a:r>
            <a:endParaRPr lang="en-US" b="1">
              <a:latin typeface="+mn-ea"/>
              <a:cs typeface="Open Sans" panose="020B0606030504020204" pitchFamily="34" charset="0"/>
            </a:endParaRPr>
          </a:p>
        </p:txBody>
      </p:sp>
      <p:sp>
        <p:nvSpPr>
          <p:cNvPr id="12" name="Oval 20"/>
          <p:cNvSpPr/>
          <p:nvPr/>
        </p:nvSpPr>
        <p:spPr>
          <a:xfrm>
            <a:off x="3989758" y="2088999"/>
            <a:ext cx="1755648" cy="1747681"/>
          </a:xfrm>
          <a:prstGeom prst="ellipse">
            <a:avLst/>
          </a:prstGeom>
          <a:no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3" name="TextBox 26"/>
          <p:cNvSpPr txBox="1"/>
          <p:nvPr/>
        </p:nvSpPr>
        <p:spPr>
          <a:xfrm>
            <a:off x="1424508" y="4400689"/>
            <a:ext cx="1918132" cy="830997"/>
          </a:xfrm>
          <a:prstGeom prst="rect">
            <a:avLst/>
          </a:prstGeom>
          <a:noFill/>
        </p:spPr>
        <p:txBody>
          <a:bodyPr wrap="square" rtlCol="0">
            <a:spAutoFit/>
          </a:bodyPr>
          <a:lstStyle/>
          <a:p>
            <a:r>
              <a:rPr lang="zh-CN" altLang="en-US" sz="1200" b="1"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a:t>
            </a:r>
            <a:endParaRPr lang="en-US" altLang="zh-CN" sz="12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4" name="TextBox 27"/>
          <p:cNvSpPr txBox="1"/>
          <p:nvPr/>
        </p:nvSpPr>
        <p:spPr>
          <a:xfrm>
            <a:off x="3908516" y="4400689"/>
            <a:ext cx="1918132" cy="830997"/>
          </a:xfrm>
          <a:prstGeom prst="rect">
            <a:avLst/>
          </a:prstGeom>
          <a:noFill/>
        </p:spPr>
        <p:txBody>
          <a:bodyPr wrap="square" rtlCol="0">
            <a:spAutoFit/>
          </a:bodyPr>
          <a:lstStyle/>
          <a:p>
            <a:r>
              <a:rPr lang="zh-CN" altLang="en-US" sz="1200" b="1"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a:t>
            </a:r>
            <a:r>
              <a:rPr lang="zh-CN" altLang="en-US" sz="12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rPr>
              <a:t>。</a:t>
            </a:r>
            <a:endParaRPr lang="en-US" sz="1200" dirty="0">
              <a:solidFill>
                <a:schemeClr val="tx2"/>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5" name="TextBox 28"/>
          <p:cNvSpPr txBox="1"/>
          <p:nvPr/>
        </p:nvSpPr>
        <p:spPr>
          <a:xfrm>
            <a:off x="6391888" y="4401745"/>
            <a:ext cx="1918132" cy="830997"/>
          </a:xfrm>
          <a:prstGeom prst="rect">
            <a:avLst/>
          </a:prstGeom>
          <a:noFill/>
        </p:spPr>
        <p:txBody>
          <a:bodyPr wrap="square" rtlCol="0">
            <a:spAutoFit/>
          </a:bodyPr>
          <a:lstStyle/>
          <a:p>
            <a:r>
              <a:rPr lang="zh-CN" altLang="en-US" sz="1200" b="1"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a:t>
            </a:r>
            <a:endParaRPr lang="en-US" altLang="zh-CN" sz="12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6" name="TextBox 29"/>
          <p:cNvSpPr txBox="1"/>
          <p:nvPr/>
        </p:nvSpPr>
        <p:spPr>
          <a:xfrm>
            <a:off x="8875117" y="4403120"/>
            <a:ext cx="1918132" cy="830997"/>
          </a:xfrm>
          <a:prstGeom prst="rect">
            <a:avLst/>
          </a:prstGeom>
          <a:noFill/>
        </p:spPr>
        <p:txBody>
          <a:bodyPr wrap="square" rtlCol="0">
            <a:spAutoFit/>
          </a:bodyPr>
          <a:lstStyle/>
          <a:p>
            <a:r>
              <a:rPr lang="zh-CN" altLang="en-US" sz="1200" b="1"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a:t>
            </a:r>
            <a:r>
              <a:rPr lang="zh-CN" altLang="en-US" sz="12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rPr>
              <a:t>。</a:t>
            </a:r>
            <a:endParaRPr lang="en-US" sz="1200" dirty="0">
              <a:solidFill>
                <a:schemeClr val="tx2"/>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p:transition spd="slow" advClick="0" advTm="1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Freeform 19"/>
          <p:cNvSpPr/>
          <p:nvPr/>
        </p:nvSpPr>
        <p:spPr>
          <a:xfrm rot="16200000">
            <a:off x="5138596" y="4378518"/>
            <a:ext cx="1313643" cy="1313645"/>
          </a:xfrm>
          <a:custGeom>
            <a:avLst/>
            <a:gdLst>
              <a:gd name="connsiteX0" fmla="*/ 0 w 1374771"/>
              <a:gd name="connsiteY0" fmla="*/ 1374773 h 1374773"/>
              <a:gd name="connsiteX1" fmla="*/ 6892 w 1374771"/>
              <a:gd name="connsiteY1" fmla="*/ 1238291 h 1374773"/>
              <a:gd name="connsiteX2" fmla="*/ 1238291 w 1374771"/>
              <a:gd name="connsiteY2" fmla="*/ 6892 h 1374773"/>
              <a:gd name="connsiteX3" fmla="*/ 1374771 w 1374771"/>
              <a:gd name="connsiteY3" fmla="*/ 0 h 1374773"/>
              <a:gd name="connsiteX4" fmla="*/ 1374771 w 1374771"/>
              <a:gd name="connsiteY4" fmla="*/ 785622 h 1374773"/>
              <a:gd name="connsiteX5" fmla="*/ 1259595 w 1374771"/>
              <a:gd name="connsiteY5" fmla="*/ 797233 h 1374773"/>
              <a:gd name="connsiteX6" fmla="*/ 797233 w 1374771"/>
              <a:gd name="connsiteY6" fmla="*/ 1259595 h 1374773"/>
              <a:gd name="connsiteX7" fmla="*/ 785622 w 1374771"/>
              <a:gd name="connsiteY7" fmla="*/ 1374773 h 1374773"/>
              <a:gd name="connsiteX8" fmla="*/ 0 w 1374771"/>
              <a:gd name="connsiteY8" fmla="*/ 1374773 h 137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1" h="1374773">
                <a:moveTo>
                  <a:pt x="0" y="1374773"/>
                </a:moveTo>
                <a:lnTo>
                  <a:pt x="6892" y="1238291"/>
                </a:lnTo>
                <a:cubicBezTo>
                  <a:pt x="72830" y="589009"/>
                  <a:pt x="589009" y="72830"/>
                  <a:pt x="1238291" y="6892"/>
                </a:cubicBezTo>
                <a:lnTo>
                  <a:pt x="1374771" y="0"/>
                </a:lnTo>
                <a:lnTo>
                  <a:pt x="1374771" y="785622"/>
                </a:lnTo>
                <a:lnTo>
                  <a:pt x="1259595" y="797233"/>
                </a:lnTo>
                <a:cubicBezTo>
                  <a:pt x="1027516" y="844723"/>
                  <a:pt x="844723" y="1027516"/>
                  <a:pt x="797233" y="1259595"/>
                </a:cubicBezTo>
                <a:lnTo>
                  <a:pt x="785622" y="1374773"/>
                </a:lnTo>
                <a:lnTo>
                  <a:pt x="0" y="1374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6" name="Freeform 18"/>
          <p:cNvSpPr/>
          <p:nvPr/>
        </p:nvSpPr>
        <p:spPr>
          <a:xfrm rot="16200000">
            <a:off x="6456610" y="4374151"/>
            <a:ext cx="1313643" cy="1322380"/>
          </a:xfrm>
          <a:custGeom>
            <a:avLst/>
            <a:gdLst>
              <a:gd name="connsiteX0" fmla="*/ 0 w 1374771"/>
              <a:gd name="connsiteY0" fmla="*/ 0 h 1374771"/>
              <a:gd name="connsiteX1" fmla="*/ 785622 w 1374771"/>
              <a:gd name="connsiteY1" fmla="*/ 0 h 1374771"/>
              <a:gd name="connsiteX2" fmla="*/ 797233 w 1374771"/>
              <a:gd name="connsiteY2" fmla="*/ 115176 h 1374771"/>
              <a:gd name="connsiteX3" fmla="*/ 1259595 w 1374771"/>
              <a:gd name="connsiteY3" fmla="*/ 577538 h 1374771"/>
              <a:gd name="connsiteX4" fmla="*/ 1374771 w 1374771"/>
              <a:gd name="connsiteY4" fmla="*/ 589149 h 1374771"/>
              <a:gd name="connsiteX5" fmla="*/ 1374771 w 1374771"/>
              <a:gd name="connsiteY5" fmla="*/ 1374771 h 1374771"/>
              <a:gd name="connsiteX6" fmla="*/ 1238291 w 1374771"/>
              <a:gd name="connsiteY6" fmla="*/ 1367879 h 1374771"/>
              <a:gd name="connsiteX7" fmla="*/ 6892 w 1374771"/>
              <a:gd name="connsiteY7" fmla="*/ 136480 h 1374771"/>
              <a:gd name="connsiteX8" fmla="*/ 0 w 1374771"/>
              <a:gd name="connsiteY8" fmla="*/ 0 h 137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1" h="1374771">
                <a:moveTo>
                  <a:pt x="0" y="0"/>
                </a:moveTo>
                <a:lnTo>
                  <a:pt x="785622" y="0"/>
                </a:lnTo>
                <a:lnTo>
                  <a:pt x="797233" y="115176"/>
                </a:lnTo>
                <a:cubicBezTo>
                  <a:pt x="844723" y="347255"/>
                  <a:pt x="1027516" y="530048"/>
                  <a:pt x="1259595" y="577538"/>
                </a:cubicBezTo>
                <a:lnTo>
                  <a:pt x="1374771" y="589149"/>
                </a:lnTo>
                <a:lnTo>
                  <a:pt x="1374771" y="1374771"/>
                </a:lnTo>
                <a:lnTo>
                  <a:pt x="1238291" y="1367879"/>
                </a:lnTo>
                <a:cubicBezTo>
                  <a:pt x="589009" y="1301941"/>
                  <a:pt x="72830" y="785762"/>
                  <a:pt x="6892" y="136480"/>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7" name="Freeform 12"/>
          <p:cNvSpPr/>
          <p:nvPr/>
        </p:nvSpPr>
        <p:spPr>
          <a:xfrm rot="16200000">
            <a:off x="6460976" y="3066298"/>
            <a:ext cx="1313645" cy="1313643"/>
          </a:xfrm>
          <a:custGeom>
            <a:avLst/>
            <a:gdLst>
              <a:gd name="connsiteX0" fmla="*/ 0 w 1374773"/>
              <a:gd name="connsiteY0" fmla="*/ 1374771 h 1374771"/>
              <a:gd name="connsiteX1" fmla="*/ 0 w 1374773"/>
              <a:gd name="connsiteY1" fmla="*/ 589149 h 1374771"/>
              <a:gd name="connsiteX2" fmla="*/ 115178 w 1374773"/>
              <a:gd name="connsiteY2" fmla="*/ 577538 h 1374771"/>
              <a:gd name="connsiteX3" fmla="*/ 577540 w 1374773"/>
              <a:gd name="connsiteY3" fmla="*/ 115176 h 1374771"/>
              <a:gd name="connsiteX4" fmla="*/ 589151 w 1374773"/>
              <a:gd name="connsiteY4" fmla="*/ 0 h 1374771"/>
              <a:gd name="connsiteX5" fmla="*/ 1374773 w 1374773"/>
              <a:gd name="connsiteY5" fmla="*/ 0 h 1374771"/>
              <a:gd name="connsiteX6" fmla="*/ 1367881 w 1374773"/>
              <a:gd name="connsiteY6" fmla="*/ 136480 h 1374771"/>
              <a:gd name="connsiteX7" fmla="*/ 136482 w 1374773"/>
              <a:gd name="connsiteY7" fmla="*/ 1367879 h 1374771"/>
              <a:gd name="connsiteX8" fmla="*/ 0 w 1374773"/>
              <a:gd name="connsiteY8" fmla="*/ 1374771 h 137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3" h="1374771">
                <a:moveTo>
                  <a:pt x="0" y="1374771"/>
                </a:moveTo>
                <a:lnTo>
                  <a:pt x="0" y="589149"/>
                </a:lnTo>
                <a:lnTo>
                  <a:pt x="115178" y="577538"/>
                </a:lnTo>
                <a:cubicBezTo>
                  <a:pt x="347257" y="530048"/>
                  <a:pt x="530050" y="347255"/>
                  <a:pt x="577540" y="115176"/>
                </a:cubicBezTo>
                <a:lnTo>
                  <a:pt x="589151" y="0"/>
                </a:lnTo>
                <a:lnTo>
                  <a:pt x="1374773" y="0"/>
                </a:lnTo>
                <a:lnTo>
                  <a:pt x="1367881" y="136480"/>
                </a:lnTo>
                <a:cubicBezTo>
                  <a:pt x="1301943" y="785762"/>
                  <a:pt x="785764" y="1301941"/>
                  <a:pt x="136482" y="1367879"/>
                </a:cubicBezTo>
                <a:lnTo>
                  <a:pt x="0" y="137477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8" name="Freeform 30"/>
          <p:cNvSpPr/>
          <p:nvPr/>
        </p:nvSpPr>
        <p:spPr>
          <a:xfrm rot="16200000">
            <a:off x="5138596" y="2503347"/>
            <a:ext cx="1313643" cy="1313645"/>
          </a:xfrm>
          <a:custGeom>
            <a:avLst/>
            <a:gdLst>
              <a:gd name="connsiteX0" fmla="*/ 0 w 1374771"/>
              <a:gd name="connsiteY0" fmla="*/ 1374773 h 1374773"/>
              <a:gd name="connsiteX1" fmla="*/ 6892 w 1374771"/>
              <a:gd name="connsiteY1" fmla="*/ 1238291 h 1374773"/>
              <a:gd name="connsiteX2" fmla="*/ 1238291 w 1374771"/>
              <a:gd name="connsiteY2" fmla="*/ 6892 h 1374773"/>
              <a:gd name="connsiteX3" fmla="*/ 1374771 w 1374771"/>
              <a:gd name="connsiteY3" fmla="*/ 0 h 1374773"/>
              <a:gd name="connsiteX4" fmla="*/ 1374771 w 1374771"/>
              <a:gd name="connsiteY4" fmla="*/ 785622 h 1374773"/>
              <a:gd name="connsiteX5" fmla="*/ 1259595 w 1374771"/>
              <a:gd name="connsiteY5" fmla="*/ 797233 h 1374773"/>
              <a:gd name="connsiteX6" fmla="*/ 797233 w 1374771"/>
              <a:gd name="connsiteY6" fmla="*/ 1259595 h 1374773"/>
              <a:gd name="connsiteX7" fmla="*/ 785622 w 1374771"/>
              <a:gd name="connsiteY7" fmla="*/ 1374773 h 1374773"/>
              <a:gd name="connsiteX8" fmla="*/ 0 w 1374771"/>
              <a:gd name="connsiteY8" fmla="*/ 1374773 h 137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1" h="1374773">
                <a:moveTo>
                  <a:pt x="0" y="1374773"/>
                </a:moveTo>
                <a:lnTo>
                  <a:pt x="6892" y="1238291"/>
                </a:lnTo>
                <a:cubicBezTo>
                  <a:pt x="72830" y="589009"/>
                  <a:pt x="589009" y="72830"/>
                  <a:pt x="1238291" y="6892"/>
                </a:cubicBezTo>
                <a:lnTo>
                  <a:pt x="1374771" y="0"/>
                </a:lnTo>
                <a:lnTo>
                  <a:pt x="1374771" y="785622"/>
                </a:lnTo>
                <a:lnTo>
                  <a:pt x="1259595" y="797233"/>
                </a:lnTo>
                <a:cubicBezTo>
                  <a:pt x="1027516" y="844723"/>
                  <a:pt x="844723" y="1027516"/>
                  <a:pt x="797233" y="1259595"/>
                </a:cubicBezTo>
                <a:lnTo>
                  <a:pt x="785622" y="1374773"/>
                </a:lnTo>
                <a:lnTo>
                  <a:pt x="0" y="13747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9" name="Freeform 10"/>
          <p:cNvSpPr/>
          <p:nvPr/>
        </p:nvSpPr>
        <p:spPr>
          <a:xfrm rot="16200000">
            <a:off x="5138595" y="3066297"/>
            <a:ext cx="1313645" cy="1313645"/>
          </a:xfrm>
          <a:custGeom>
            <a:avLst/>
            <a:gdLst>
              <a:gd name="connsiteX0" fmla="*/ 0 w 1374773"/>
              <a:gd name="connsiteY0" fmla="*/ 785622 h 1374773"/>
              <a:gd name="connsiteX1" fmla="*/ 0 w 1374773"/>
              <a:gd name="connsiteY1" fmla="*/ 0 h 1374773"/>
              <a:gd name="connsiteX2" fmla="*/ 136482 w 1374773"/>
              <a:gd name="connsiteY2" fmla="*/ 6892 h 1374773"/>
              <a:gd name="connsiteX3" fmla="*/ 1367881 w 1374773"/>
              <a:gd name="connsiteY3" fmla="*/ 1238291 h 1374773"/>
              <a:gd name="connsiteX4" fmla="*/ 1374773 w 1374773"/>
              <a:gd name="connsiteY4" fmla="*/ 1374773 h 1374773"/>
              <a:gd name="connsiteX5" fmla="*/ 589151 w 1374773"/>
              <a:gd name="connsiteY5" fmla="*/ 1374773 h 1374773"/>
              <a:gd name="connsiteX6" fmla="*/ 577540 w 1374773"/>
              <a:gd name="connsiteY6" fmla="*/ 1259595 h 1374773"/>
              <a:gd name="connsiteX7" fmla="*/ 115178 w 1374773"/>
              <a:gd name="connsiteY7" fmla="*/ 797233 h 1374773"/>
              <a:gd name="connsiteX8" fmla="*/ 0 w 1374773"/>
              <a:gd name="connsiteY8" fmla="*/ 785622 h 137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3" h="1374773">
                <a:moveTo>
                  <a:pt x="0" y="785622"/>
                </a:moveTo>
                <a:lnTo>
                  <a:pt x="0" y="0"/>
                </a:lnTo>
                <a:lnTo>
                  <a:pt x="136482" y="6892"/>
                </a:lnTo>
                <a:cubicBezTo>
                  <a:pt x="785764" y="72830"/>
                  <a:pt x="1301943" y="589009"/>
                  <a:pt x="1367881" y="1238291"/>
                </a:cubicBezTo>
                <a:lnTo>
                  <a:pt x="1374773" y="1374773"/>
                </a:lnTo>
                <a:lnTo>
                  <a:pt x="589151" y="1374773"/>
                </a:lnTo>
                <a:lnTo>
                  <a:pt x="577540" y="1259595"/>
                </a:lnTo>
                <a:cubicBezTo>
                  <a:pt x="530050" y="1027516"/>
                  <a:pt x="347257" y="844723"/>
                  <a:pt x="115178" y="797233"/>
                </a:cubicBezTo>
                <a:lnTo>
                  <a:pt x="0" y="7856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0" name="Freeform 31"/>
          <p:cNvSpPr/>
          <p:nvPr/>
        </p:nvSpPr>
        <p:spPr>
          <a:xfrm rot="16200000">
            <a:off x="6450817" y="2503348"/>
            <a:ext cx="1313643" cy="1313643"/>
          </a:xfrm>
          <a:custGeom>
            <a:avLst/>
            <a:gdLst>
              <a:gd name="connsiteX0" fmla="*/ 0 w 1374771"/>
              <a:gd name="connsiteY0" fmla="*/ 0 h 1374771"/>
              <a:gd name="connsiteX1" fmla="*/ 785622 w 1374771"/>
              <a:gd name="connsiteY1" fmla="*/ 0 h 1374771"/>
              <a:gd name="connsiteX2" fmla="*/ 797233 w 1374771"/>
              <a:gd name="connsiteY2" fmla="*/ 115176 h 1374771"/>
              <a:gd name="connsiteX3" fmla="*/ 1259595 w 1374771"/>
              <a:gd name="connsiteY3" fmla="*/ 577538 h 1374771"/>
              <a:gd name="connsiteX4" fmla="*/ 1374771 w 1374771"/>
              <a:gd name="connsiteY4" fmla="*/ 589149 h 1374771"/>
              <a:gd name="connsiteX5" fmla="*/ 1374771 w 1374771"/>
              <a:gd name="connsiteY5" fmla="*/ 1374771 h 1374771"/>
              <a:gd name="connsiteX6" fmla="*/ 1238291 w 1374771"/>
              <a:gd name="connsiteY6" fmla="*/ 1367879 h 1374771"/>
              <a:gd name="connsiteX7" fmla="*/ 6892 w 1374771"/>
              <a:gd name="connsiteY7" fmla="*/ 136480 h 1374771"/>
              <a:gd name="connsiteX8" fmla="*/ 0 w 1374771"/>
              <a:gd name="connsiteY8" fmla="*/ 0 h 137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1" h="1374771">
                <a:moveTo>
                  <a:pt x="0" y="0"/>
                </a:moveTo>
                <a:lnTo>
                  <a:pt x="785622" y="0"/>
                </a:lnTo>
                <a:lnTo>
                  <a:pt x="797233" y="115176"/>
                </a:lnTo>
                <a:cubicBezTo>
                  <a:pt x="844723" y="347255"/>
                  <a:pt x="1027516" y="530048"/>
                  <a:pt x="1259595" y="577538"/>
                </a:cubicBezTo>
                <a:lnTo>
                  <a:pt x="1374771" y="589149"/>
                </a:lnTo>
                <a:lnTo>
                  <a:pt x="1374771" y="1374771"/>
                </a:lnTo>
                <a:lnTo>
                  <a:pt x="1238291" y="1367879"/>
                </a:lnTo>
                <a:cubicBezTo>
                  <a:pt x="589009" y="1301941"/>
                  <a:pt x="72830" y="785762"/>
                  <a:pt x="6892" y="136480"/>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1" name="Freeform 32"/>
          <p:cNvSpPr/>
          <p:nvPr/>
        </p:nvSpPr>
        <p:spPr>
          <a:xfrm rot="16200000">
            <a:off x="6450816" y="1191127"/>
            <a:ext cx="1313645" cy="1313643"/>
          </a:xfrm>
          <a:custGeom>
            <a:avLst/>
            <a:gdLst>
              <a:gd name="connsiteX0" fmla="*/ 0 w 1374773"/>
              <a:gd name="connsiteY0" fmla="*/ 1374771 h 1374771"/>
              <a:gd name="connsiteX1" fmla="*/ 0 w 1374773"/>
              <a:gd name="connsiteY1" fmla="*/ 589149 h 1374771"/>
              <a:gd name="connsiteX2" fmla="*/ 115178 w 1374773"/>
              <a:gd name="connsiteY2" fmla="*/ 577538 h 1374771"/>
              <a:gd name="connsiteX3" fmla="*/ 577540 w 1374773"/>
              <a:gd name="connsiteY3" fmla="*/ 115176 h 1374771"/>
              <a:gd name="connsiteX4" fmla="*/ 589151 w 1374773"/>
              <a:gd name="connsiteY4" fmla="*/ 0 h 1374771"/>
              <a:gd name="connsiteX5" fmla="*/ 1374773 w 1374773"/>
              <a:gd name="connsiteY5" fmla="*/ 0 h 1374771"/>
              <a:gd name="connsiteX6" fmla="*/ 1367881 w 1374773"/>
              <a:gd name="connsiteY6" fmla="*/ 136480 h 1374771"/>
              <a:gd name="connsiteX7" fmla="*/ 136482 w 1374773"/>
              <a:gd name="connsiteY7" fmla="*/ 1367879 h 1374771"/>
              <a:gd name="connsiteX8" fmla="*/ 0 w 1374773"/>
              <a:gd name="connsiteY8" fmla="*/ 1374771 h 137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3" h="1374771">
                <a:moveTo>
                  <a:pt x="0" y="1374771"/>
                </a:moveTo>
                <a:lnTo>
                  <a:pt x="0" y="589149"/>
                </a:lnTo>
                <a:lnTo>
                  <a:pt x="115178" y="577538"/>
                </a:lnTo>
                <a:cubicBezTo>
                  <a:pt x="347257" y="530048"/>
                  <a:pt x="530050" y="347255"/>
                  <a:pt x="577540" y="115176"/>
                </a:cubicBezTo>
                <a:lnTo>
                  <a:pt x="589151" y="0"/>
                </a:lnTo>
                <a:lnTo>
                  <a:pt x="1374773" y="0"/>
                </a:lnTo>
                <a:lnTo>
                  <a:pt x="1367881" y="136480"/>
                </a:lnTo>
                <a:cubicBezTo>
                  <a:pt x="1301943" y="785762"/>
                  <a:pt x="785764" y="1301941"/>
                  <a:pt x="136482" y="1367879"/>
                </a:cubicBezTo>
                <a:lnTo>
                  <a:pt x="0" y="137477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2" name="Freeform 33"/>
          <p:cNvSpPr/>
          <p:nvPr/>
        </p:nvSpPr>
        <p:spPr>
          <a:xfrm rot="16200000">
            <a:off x="5138595" y="1191126"/>
            <a:ext cx="1313645" cy="1313645"/>
          </a:xfrm>
          <a:custGeom>
            <a:avLst/>
            <a:gdLst>
              <a:gd name="connsiteX0" fmla="*/ 0 w 1374773"/>
              <a:gd name="connsiteY0" fmla="*/ 785622 h 1374773"/>
              <a:gd name="connsiteX1" fmla="*/ 0 w 1374773"/>
              <a:gd name="connsiteY1" fmla="*/ 0 h 1374773"/>
              <a:gd name="connsiteX2" fmla="*/ 136482 w 1374773"/>
              <a:gd name="connsiteY2" fmla="*/ 6892 h 1374773"/>
              <a:gd name="connsiteX3" fmla="*/ 1367881 w 1374773"/>
              <a:gd name="connsiteY3" fmla="*/ 1238291 h 1374773"/>
              <a:gd name="connsiteX4" fmla="*/ 1374773 w 1374773"/>
              <a:gd name="connsiteY4" fmla="*/ 1374773 h 1374773"/>
              <a:gd name="connsiteX5" fmla="*/ 589151 w 1374773"/>
              <a:gd name="connsiteY5" fmla="*/ 1374773 h 1374773"/>
              <a:gd name="connsiteX6" fmla="*/ 577540 w 1374773"/>
              <a:gd name="connsiteY6" fmla="*/ 1259595 h 1374773"/>
              <a:gd name="connsiteX7" fmla="*/ 115178 w 1374773"/>
              <a:gd name="connsiteY7" fmla="*/ 797233 h 1374773"/>
              <a:gd name="connsiteX8" fmla="*/ 0 w 1374773"/>
              <a:gd name="connsiteY8" fmla="*/ 785622 h 137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3" h="1374773">
                <a:moveTo>
                  <a:pt x="0" y="785622"/>
                </a:moveTo>
                <a:lnTo>
                  <a:pt x="0" y="0"/>
                </a:lnTo>
                <a:lnTo>
                  <a:pt x="136482" y="6892"/>
                </a:lnTo>
                <a:cubicBezTo>
                  <a:pt x="785764" y="72830"/>
                  <a:pt x="1301943" y="589009"/>
                  <a:pt x="1367881" y="1238291"/>
                </a:cubicBezTo>
                <a:lnTo>
                  <a:pt x="1374773" y="1374773"/>
                </a:lnTo>
                <a:lnTo>
                  <a:pt x="589151" y="1374773"/>
                </a:lnTo>
                <a:lnTo>
                  <a:pt x="577540" y="1259595"/>
                </a:lnTo>
                <a:cubicBezTo>
                  <a:pt x="530050" y="1027516"/>
                  <a:pt x="347257" y="844723"/>
                  <a:pt x="115178" y="797233"/>
                </a:cubicBezTo>
                <a:lnTo>
                  <a:pt x="0" y="78562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3" name="TextBox 36"/>
          <p:cNvSpPr txBox="1"/>
          <p:nvPr/>
        </p:nvSpPr>
        <p:spPr>
          <a:xfrm>
            <a:off x="5347148" y="2103236"/>
            <a:ext cx="470000" cy="369332"/>
          </a:xfrm>
          <a:prstGeom prst="rect">
            <a:avLst/>
          </a:prstGeom>
          <a:noFill/>
        </p:spPr>
        <p:txBody>
          <a:bodyPr wrap="none" rtlCol="0">
            <a:spAutoFit/>
          </a:bodyPr>
          <a:lstStyle/>
          <a:p>
            <a:r>
              <a:rPr lang="en-US" b="1">
                <a:solidFill>
                  <a:schemeClr val="bg1"/>
                </a:solidFill>
                <a:latin typeface="+mn-ea"/>
                <a:cs typeface="Open Sans" panose="020B0606030504020204" pitchFamily="34" charset="0"/>
              </a:rPr>
              <a:t>01</a:t>
            </a:r>
            <a:endParaRPr lang="en-US" b="1">
              <a:solidFill>
                <a:schemeClr val="bg1"/>
              </a:solidFill>
              <a:latin typeface="+mn-ea"/>
              <a:cs typeface="Open Sans" panose="020B0606030504020204" pitchFamily="34" charset="0"/>
            </a:endParaRPr>
          </a:p>
        </p:txBody>
      </p:sp>
      <p:sp>
        <p:nvSpPr>
          <p:cNvPr id="14" name="TextBox 37"/>
          <p:cNvSpPr txBox="1"/>
          <p:nvPr/>
        </p:nvSpPr>
        <p:spPr>
          <a:xfrm>
            <a:off x="7117798" y="2547457"/>
            <a:ext cx="470000" cy="369332"/>
          </a:xfrm>
          <a:prstGeom prst="rect">
            <a:avLst/>
          </a:prstGeom>
          <a:noFill/>
        </p:spPr>
        <p:txBody>
          <a:bodyPr wrap="none" rtlCol="0">
            <a:spAutoFit/>
          </a:bodyPr>
          <a:lstStyle/>
          <a:p>
            <a:r>
              <a:rPr lang="en-US" b="1">
                <a:solidFill>
                  <a:schemeClr val="bg1"/>
                </a:solidFill>
                <a:latin typeface="+mn-ea"/>
                <a:cs typeface="Open Sans" panose="020B0606030504020204" pitchFamily="34" charset="0"/>
              </a:rPr>
              <a:t>02</a:t>
            </a:r>
            <a:endParaRPr lang="en-US" b="1">
              <a:solidFill>
                <a:schemeClr val="bg1"/>
              </a:solidFill>
              <a:latin typeface="+mn-ea"/>
              <a:cs typeface="Open Sans" panose="020B0606030504020204" pitchFamily="34" charset="0"/>
            </a:endParaRPr>
          </a:p>
        </p:txBody>
      </p:sp>
      <p:sp>
        <p:nvSpPr>
          <p:cNvPr id="15" name="TextBox 38"/>
          <p:cNvSpPr txBox="1"/>
          <p:nvPr/>
        </p:nvSpPr>
        <p:spPr>
          <a:xfrm>
            <a:off x="7117798" y="3965824"/>
            <a:ext cx="470000" cy="369332"/>
          </a:xfrm>
          <a:prstGeom prst="rect">
            <a:avLst/>
          </a:prstGeom>
          <a:noFill/>
        </p:spPr>
        <p:txBody>
          <a:bodyPr wrap="none" rtlCol="0">
            <a:spAutoFit/>
          </a:bodyPr>
          <a:lstStyle/>
          <a:p>
            <a:r>
              <a:rPr lang="en-US" b="1">
                <a:solidFill>
                  <a:schemeClr val="bg1"/>
                </a:solidFill>
                <a:latin typeface="+mn-ea"/>
                <a:cs typeface="Open Sans" panose="020B0606030504020204" pitchFamily="34" charset="0"/>
              </a:rPr>
              <a:t>03</a:t>
            </a:r>
            <a:endParaRPr lang="en-US" b="1">
              <a:solidFill>
                <a:schemeClr val="bg1"/>
              </a:solidFill>
              <a:latin typeface="+mn-ea"/>
              <a:cs typeface="Open Sans" panose="020B0606030504020204" pitchFamily="34" charset="0"/>
            </a:endParaRPr>
          </a:p>
        </p:txBody>
      </p:sp>
      <p:sp>
        <p:nvSpPr>
          <p:cNvPr id="16" name="TextBox 39"/>
          <p:cNvSpPr txBox="1"/>
          <p:nvPr/>
        </p:nvSpPr>
        <p:spPr>
          <a:xfrm>
            <a:off x="5347148" y="4401285"/>
            <a:ext cx="470000" cy="369332"/>
          </a:xfrm>
          <a:prstGeom prst="rect">
            <a:avLst/>
          </a:prstGeom>
          <a:noFill/>
        </p:spPr>
        <p:txBody>
          <a:bodyPr wrap="none" rtlCol="0">
            <a:spAutoFit/>
          </a:bodyPr>
          <a:lstStyle/>
          <a:p>
            <a:r>
              <a:rPr lang="en-US" b="1">
                <a:solidFill>
                  <a:schemeClr val="bg1"/>
                </a:solidFill>
                <a:latin typeface="+mn-ea"/>
                <a:cs typeface="Open Sans" panose="020B0606030504020204" pitchFamily="34" charset="0"/>
              </a:rPr>
              <a:t>04</a:t>
            </a:r>
            <a:endParaRPr lang="en-US" b="1">
              <a:solidFill>
                <a:schemeClr val="bg1"/>
              </a:solidFill>
              <a:latin typeface="+mn-ea"/>
              <a:cs typeface="Open Sans" panose="020B0606030504020204" pitchFamily="34" charset="0"/>
            </a:endParaRPr>
          </a:p>
        </p:txBody>
      </p:sp>
      <p:sp>
        <p:nvSpPr>
          <p:cNvPr id="17" name="Oval 41"/>
          <p:cNvSpPr/>
          <p:nvPr/>
        </p:nvSpPr>
        <p:spPr>
          <a:xfrm>
            <a:off x="4356405" y="2091878"/>
            <a:ext cx="392048" cy="39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mn-ea"/>
            </a:endParaRPr>
          </a:p>
        </p:txBody>
      </p:sp>
      <p:sp>
        <p:nvSpPr>
          <p:cNvPr id="18" name="TextBox 42"/>
          <p:cNvSpPr txBox="1"/>
          <p:nvPr/>
        </p:nvSpPr>
        <p:spPr>
          <a:xfrm>
            <a:off x="1220505" y="2010903"/>
            <a:ext cx="3031624" cy="707886"/>
          </a:xfrm>
          <a:prstGeom prst="rect">
            <a:avLst/>
          </a:prstGeom>
          <a:noFill/>
        </p:spPr>
        <p:txBody>
          <a:bodyPr wrap="square" rtlCol="0">
            <a:spAutoFit/>
          </a:bodyPr>
          <a:lstStyle/>
          <a:p>
            <a:r>
              <a:rPr lang="zh-CN" altLang="en-US" sz="1000" b="1"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在此输入您的描述内容，在此输入您的描述内容。在此输入您的描述内容，在此输入您的描述内容在此输入您的描述内容，在此输入您的描述内容。在此输入您的描述内容，在此输入您的描述内容</a:t>
            </a:r>
            <a:endParaRPr lang="en-US" altLang="zh-CN" sz="1000"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9" name="Oval 43"/>
          <p:cNvSpPr/>
          <p:nvPr/>
        </p:nvSpPr>
        <p:spPr>
          <a:xfrm>
            <a:off x="4356405" y="4389927"/>
            <a:ext cx="392048" cy="3920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mn-ea"/>
            </a:endParaRPr>
          </a:p>
        </p:txBody>
      </p:sp>
      <p:sp>
        <p:nvSpPr>
          <p:cNvPr id="20" name="TextBox 44"/>
          <p:cNvSpPr txBox="1"/>
          <p:nvPr/>
        </p:nvSpPr>
        <p:spPr>
          <a:xfrm>
            <a:off x="1220505" y="4308952"/>
            <a:ext cx="3031624" cy="861774"/>
          </a:xfrm>
          <a:prstGeom prst="rect">
            <a:avLst/>
          </a:prstGeom>
          <a:noFill/>
        </p:spPr>
        <p:txBody>
          <a:bodyPr wrap="square" rtlCol="0">
            <a:spAutoFit/>
          </a:bodyPr>
          <a:lstStyle/>
          <a:p>
            <a:r>
              <a:rPr lang="zh-CN" altLang="en-US" sz="1000" b="1"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在此输入您的描述内容，在此输入您的描述内容。在此输入您的描述内容，在此输入您的描述内容在此输入您的描述内容，在此输入您的描述内容。在此输入您的描述内容，在此输入您的描述内容</a:t>
            </a:r>
            <a:endParaRPr lang="en-US" altLang="zh-CN" sz="10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endParaRPr>
          </a:p>
          <a:p>
            <a:endParaRPr lang="en-US" altLang="zh-CN" sz="1000" dirty="0">
              <a:solidFill>
                <a:schemeClr val="tx2"/>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1" name="Oval 45"/>
          <p:cNvSpPr/>
          <p:nvPr/>
        </p:nvSpPr>
        <p:spPr>
          <a:xfrm>
            <a:off x="8198315" y="2536099"/>
            <a:ext cx="392048" cy="3920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mn-ea"/>
            </a:endParaRPr>
          </a:p>
        </p:txBody>
      </p:sp>
      <p:sp>
        <p:nvSpPr>
          <p:cNvPr id="22" name="TextBox 46"/>
          <p:cNvSpPr txBox="1"/>
          <p:nvPr/>
        </p:nvSpPr>
        <p:spPr>
          <a:xfrm>
            <a:off x="8831329" y="2460498"/>
            <a:ext cx="3031624" cy="707886"/>
          </a:xfrm>
          <a:prstGeom prst="rect">
            <a:avLst/>
          </a:prstGeom>
          <a:noFill/>
        </p:spPr>
        <p:txBody>
          <a:bodyPr wrap="square" rtlCol="0">
            <a:spAutoFit/>
          </a:bodyPr>
          <a:lstStyle/>
          <a:p>
            <a:r>
              <a:rPr lang="zh-CN" altLang="en-US" sz="1000" b="1"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在此输入您的描述内容，在此输入您的描述内容。在此输入您的描述内容，在此输入您的描述内容在此输入您的描述内容，在此输入您的描述内容。在此输入您的描述内容，在此输入您的描述内容</a:t>
            </a:r>
            <a:endParaRPr lang="en-US" altLang="zh-CN" sz="10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3" name="Oval 47"/>
          <p:cNvSpPr/>
          <p:nvPr/>
        </p:nvSpPr>
        <p:spPr>
          <a:xfrm>
            <a:off x="8198315" y="3965824"/>
            <a:ext cx="392048" cy="39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mn-ea"/>
            </a:endParaRPr>
          </a:p>
        </p:txBody>
      </p:sp>
      <p:sp>
        <p:nvSpPr>
          <p:cNvPr id="24" name="TextBox 48"/>
          <p:cNvSpPr txBox="1"/>
          <p:nvPr/>
        </p:nvSpPr>
        <p:spPr>
          <a:xfrm>
            <a:off x="8831329" y="3884849"/>
            <a:ext cx="3031624" cy="707886"/>
          </a:xfrm>
          <a:prstGeom prst="rect">
            <a:avLst/>
          </a:prstGeom>
          <a:noFill/>
        </p:spPr>
        <p:txBody>
          <a:bodyPr wrap="square" rtlCol="0">
            <a:spAutoFit/>
          </a:bodyPr>
          <a:lstStyle/>
          <a:p>
            <a:r>
              <a:rPr lang="zh-CN" altLang="en-US" sz="1000" b="1"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在此输入您的描述内容，在此输入您的描述内容。在此输入您的描述内容，在此输入您的描述内容在此输入您的描述内容，在此输入您的描述内容。在此输入您的描述内容，在此输入您的描述内容</a:t>
            </a:r>
            <a:endParaRPr lang="en-US" altLang="zh-CN" sz="1000"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p:transition spd="slow" advClick="0" advTm="10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5" name="组合 4"/>
          <p:cNvGrpSpPr/>
          <p:nvPr/>
        </p:nvGrpSpPr>
        <p:grpSpPr>
          <a:xfrm>
            <a:off x="5025699" y="1247639"/>
            <a:ext cx="2808289" cy="4419235"/>
            <a:chOff x="4676865" y="1583126"/>
            <a:chExt cx="2808289" cy="4419235"/>
          </a:xfrm>
        </p:grpSpPr>
        <p:grpSp>
          <p:nvGrpSpPr>
            <p:cNvPr id="6" name="组合 5"/>
            <p:cNvGrpSpPr/>
            <p:nvPr/>
          </p:nvGrpSpPr>
          <p:grpSpPr>
            <a:xfrm>
              <a:off x="5467213" y="5078801"/>
              <a:ext cx="1289934" cy="923560"/>
              <a:chOff x="4376932" y="1811995"/>
              <a:chExt cx="3662512" cy="2622287"/>
            </a:xfrm>
          </p:grpSpPr>
          <p:sp>
            <p:nvSpPr>
              <p:cNvPr id="123"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71" y="connsiteY0-72"/>
                  </a:cxn>
                  <a:cxn ang="0">
                    <a:pos x="connsiteX1-73" y="connsiteY1-74"/>
                  </a:cxn>
                  <a:cxn ang="0">
                    <a:pos x="connsiteX2-75" y="connsiteY2-76"/>
                  </a:cxn>
                  <a:cxn ang="0">
                    <a:pos x="connsiteX3-77" y="connsiteY3-78"/>
                  </a:cxn>
                  <a:cxn ang="0">
                    <a:pos x="connsiteX4-79" y="connsiteY4-80"/>
                  </a:cxn>
                  <a:cxn ang="0">
                    <a:pos x="connsiteX5-81" y="connsiteY5-8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4"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5"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6"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27" name="组合 126"/>
              <p:cNvGrpSpPr/>
              <p:nvPr/>
            </p:nvGrpSpPr>
            <p:grpSpPr>
              <a:xfrm>
                <a:off x="4376932" y="1811995"/>
                <a:ext cx="3662512" cy="598986"/>
                <a:chOff x="4376932" y="2259168"/>
                <a:chExt cx="3662512" cy="598986"/>
              </a:xfrm>
            </p:grpSpPr>
            <p:sp>
              <p:nvSpPr>
                <p:cNvPr id="142" name="Freeform 35"/>
                <p:cNvSpPr/>
                <p:nvPr/>
              </p:nvSpPr>
              <p:spPr bwMode="auto">
                <a:xfrm>
                  <a:off x="4466938" y="2451774"/>
                  <a:ext cx="3396347" cy="406380"/>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3"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4" name="矩形 2788"/>
                <p:cNvSpPr/>
                <p:nvPr/>
              </p:nvSpPr>
              <p:spPr>
                <a:xfrm>
                  <a:off x="4377576" y="2301453"/>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128" name="组合 127"/>
              <p:cNvGrpSpPr/>
              <p:nvPr/>
            </p:nvGrpSpPr>
            <p:grpSpPr>
              <a:xfrm>
                <a:off x="4513666" y="2274205"/>
                <a:ext cx="3282939" cy="340225"/>
                <a:chOff x="4513666" y="2710466"/>
                <a:chExt cx="3282939" cy="340225"/>
              </a:xfrm>
            </p:grpSpPr>
            <p:sp>
              <p:nvSpPr>
                <p:cNvPr id="140"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1"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129" name="组合 128"/>
              <p:cNvGrpSpPr/>
              <p:nvPr/>
            </p:nvGrpSpPr>
            <p:grpSpPr>
              <a:xfrm>
                <a:off x="4513666" y="2657696"/>
                <a:ext cx="3282939" cy="340225"/>
                <a:chOff x="4513666" y="2710466"/>
                <a:chExt cx="3282939" cy="340225"/>
              </a:xfrm>
            </p:grpSpPr>
            <p:sp>
              <p:nvSpPr>
                <p:cNvPr id="138"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9"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30" name="Freeform 37"/>
              <p:cNvSpPr/>
              <p:nvPr/>
            </p:nvSpPr>
            <p:spPr bwMode="auto">
              <a:xfrm>
                <a:off x="4438212" y="2463286"/>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31" name="组合 130"/>
              <p:cNvGrpSpPr/>
              <p:nvPr/>
            </p:nvGrpSpPr>
            <p:grpSpPr>
              <a:xfrm>
                <a:off x="4513666" y="3041297"/>
                <a:ext cx="3282939" cy="340225"/>
                <a:chOff x="4513666" y="2710466"/>
                <a:chExt cx="3282939" cy="340225"/>
              </a:xfrm>
            </p:grpSpPr>
            <p:sp>
              <p:nvSpPr>
                <p:cNvPr id="136"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7"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32"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3"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4" name="Freeform 38"/>
              <p:cNvSpPr/>
              <p:nvPr/>
            </p:nvSpPr>
            <p:spPr bwMode="auto">
              <a:xfrm rot="1313089">
                <a:off x="4499716" y="3552379"/>
                <a:ext cx="3266400"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5"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sp>
          <p:nvSpPr>
            <p:cNvPr id="7" name="AutoShape 291"/>
            <p:cNvSpPr>
              <a:spLocks noChangeAspect="1" noChangeArrowheads="1" noTextEdit="1"/>
            </p:cNvSpPr>
            <p:nvPr/>
          </p:nvSpPr>
          <p:spPr bwMode="auto">
            <a:xfrm>
              <a:off x="4676865" y="1583126"/>
              <a:ext cx="2806701"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 name="Rectangle 293"/>
            <p:cNvSpPr>
              <a:spLocks noChangeArrowheads="1"/>
            </p:cNvSpPr>
            <p:nvPr/>
          </p:nvSpPr>
          <p:spPr bwMode="auto">
            <a:xfrm>
              <a:off x="6070690" y="4000889"/>
              <a:ext cx="26988" cy="857250"/>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 name="Freeform 294"/>
            <p:cNvSpPr/>
            <p:nvPr/>
          </p:nvSpPr>
          <p:spPr bwMode="auto">
            <a:xfrm>
              <a:off x="6080215" y="4842264"/>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 name="Freeform 295"/>
            <p:cNvSpPr/>
            <p:nvPr/>
          </p:nvSpPr>
          <p:spPr bwMode="auto">
            <a:xfrm>
              <a:off x="5784940" y="4470789"/>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 name="Freeform 296"/>
            <p:cNvSpPr/>
            <p:nvPr/>
          </p:nvSpPr>
          <p:spPr bwMode="auto">
            <a:xfrm>
              <a:off x="6064340" y="4515239"/>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 name="Freeform 297"/>
            <p:cNvSpPr/>
            <p:nvPr/>
          </p:nvSpPr>
          <p:spPr bwMode="auto">
            <a:xfrm>
              <a:off x="5457915" y="4850201"/>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 name="Freeform 298"/>
            <p:cNvSpPr/>
            <p:nvPr/>
          </p:nvSpPr>
          <p:spPr bwMode="auto">
            <a:xfrm>
              <a:off x="5318215" y="4413639"/>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 name="Freeform 299"/>
            <p:cNvSpPr/>
            <p:nvPr/>
          </p:nvSpPr>
          <p:spPr bwMode="auto">
            <a:xfrm>
              <a:off x="5443628" y="4475551"/>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5" name="Freeform 300"/>
            <p:cNvSpPr/>
            <p:nvPr/>
          </p:nvSpPr>
          <p:spPr bwMode="auto">
            <a:xfrm>
              <a:off x="5321390" y="4402526"/>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6" name="Freeform 301"/>
            <p:cNvSpPr/>
            <p:nvPr/>
          </p:nvSpPr>
          <p:spPr bwMode="auto">
            <a:xfrm>
              <a:off x="5783353" y="4000889"/>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7" name="Freeform 302"/>
            <p:cNvSpPr/>
            <p:nvPr/>
          </p:nvSpPr>
          <p:spPr bwMode="auto">
            <a:xfrm>
              <a:off x="6492966" y="4258064"/>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8" name="Freeform 303"/>
            <p:cNvSpPr/>
            <p:nvPr/>
          </p:nvSpPr>
          <p:spPr bwMode="auto">
            <a:xfrm>
              <a:off x="6470741" y="4527939"/>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9" name="Freeform 304"/>
            <p:cNvSpPr/>
            <p:nvPr/>
          </p:nvSpPr>
          <p:spPr bwMode="auto">
            <a:xfrm>
              <a:off x="5799228" y="4450151"/>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0" name="Freeform 305"/>
            <p:cNvSpPr/>
            <p:nvPr/>
          </p:nvSpPr>
          <p:spPr bwMode="auto">
            <a:xfrm>
              <a:off x="6478678" y="4058039"/>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1" name="Freeform 306"/>
            <p:cNvSpPr/>
            <p:nvPr/>
          </p:nvSpPr>
          <p:spPr bwMode="auto">
            <a:xfrm>
              <a:off x="6489791" y="4500951"/>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2" name="Freeform 307"/>
            <p:cNvSpPr/>
            <p:nvPr/>
          </p:nvSpPr>
          <p:spPr bwMode="auto">
            <a:xfrm>
              <a:off x="6483441" y="4794639"/>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3" name="Freeform 308"/>
            <p:cNvSpPr/>
            <p:nvPr/>
          </p:nvSpPr>
          <p:spPr bwMode="auto">
            <a:xfrm>
              <a:off x="6762841" y="4270764"/>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4" name="Freeform 309"/>
            <p:cNvSpPr/>
            <p:nvPr/>
          </p:nvSpPr>
          <p:spPr bwMode="auto">
            <a:xfrm>
              <a:off x="6831103" y="3783401"/>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5" name="Freeform 310"/>
            <p:cNvSpPr/>
            <p:nvPr/>
          </p:nvSpPr>
          <p:spPr bwMode="auto">
            <a:xfrm>
              <a:off x="7064466" y="3183326"/>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6" name="Freeform 311"/>
            <p:cNvSpPr/>
            <p:nvPr/>
          </p:nvSpPr>
          <p:spPr bwMode="auto">
            <a:xfrm>
              <a:off x="6762841" y="3453201"/>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7" name="Freeform 312"/>
            <p:cNvSpPr/>
            <p:nvPr/>
          </p:nvSpPr>
          <p:spPr bwMode="auto">
            <a:xfrm>
              <a:off x="6483441" y="3453201"/>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8" name="Freeform 313"/>
            <p:cNvSpPr/>
            <p:nvPr/>
          </p:nvSpPr>
          <p:spPr bwMode="auto">
            <a:xfrm>
              <a:off x="6081803" y="3991364"/>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9" name="Freeform 314"/>
            <p:cNvSpPr/>
            <p:nvPr/>
          </p:nvSpPr>
          <p:spPr bwMode="auto">
            <a:xfrm>
              <a:off x="6492966" y="4046926"/>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0" name="Freeform 315"/>
            <p:cNvSpPr/>
            <p:nvPr/>
          </p:nvSpPr>
          <p:spPr bwMode="auto">
            <a:xfrm>
              <a:off x="6497728" y="3777051"/>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1" name="Freeform 316"/>
            <p:cNvSpPr/>
            <p:nvPr/>
          </p:nvSpPr>
          <p:spPr bwMode="auto">
            <a:xfrm>
              <a:off x="6402478" y="3557976"/>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2" name="Freeform 317"/>
            <p:cNvSpPr/>
            <p:nvPr/>
          </p:nvSpPr>
          <p:spPr bwMode="auto">
            <a:xfrm>
              <a:off x="6067515" y="3565914"/>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3" name="Freeform 318"/>
            <p:cNvSpPr/>
            <p:nvPr/>
          </p:nvSpPr>
          <p:spPr bwMode="auto">
            <a:xfrm>
              <a:off x="6040528" y="2891226"/>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4" name="Freeform 319"/>
            <p:cNvSpPr/>
            <p:nvPr/>
          </p:nvSpPr>
          <p:spPr bwMode="auto">
            <a:xfrm>
              <a:off x="6086566" y="3542101"/>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D0D1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5" name="Freeform 320"/>
            <p:cNvSpPr/>
            <p:nvPr/>
          </p:nvSpPr>
          <p:spPr bwMode="auto">
            <a:xfrm>
              <a:off x="5610315" y="3573851"/>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6" name="Freeform 321"/>
            <p:cNvSpPr/>
            <p:nvPr/>
          </p:nvSpPr>
          <p:spPr bwMode="auto">
            <a:xfrm>
              <a:off x="5315040" y="3877064"/>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7" name="Freeform 322"/>
            <p:cNvSpPr/>
            <p:nvPr/>
          </p:nvSpPr>
          <p:spPr bwMode="auto">
            <a:xfrm>
              <a:off x="5321390" y="3996126"/>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8" name="Freeform 323"/>
            <p:cNvSpPr/>
            <p:nvPr/>
          </p:nvSpPr>
          <p:spPr bwMode="auto">
            <a:xfrm>
              <a:off x="5608728" y="3877064"/>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9" name="Freeform 324"/>
            <p:cNvSpPr/>
            <p:nvPr/>
          </p:nvSpPr>
          <p:spPr bwMode="auto">
            <a:xfrm>
              <a:off x="4927690" y="3586551"/>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0" name="Freeform 325"/>
            <p:cNvSpPr/>
            <p:nvPr/>
          </p:nvSpPr>
          <p:spPr bwMode="auto">
            <a:xfrm>
              <a:off x="4754653" y="2743589"/>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1" name="Freeform 326"/>
            <p:cNvSpPr/>
            <p:nvPr/>
          </p:nvSpPr>
          <p:spPr bwMode="auto">
            <a:xfrm>
              <a:off x="4761003" y="2742001"/>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2" name="Freeform 327"/>
            <p:cNvSpPr/>
            <p:nvPr/>
          </p:nvSpPr>
          <p:spPr bwMode="auto">
            <a:xfrm>
              <a:off x="4924515" y="3059501"/>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3" name="Freeform 328"/>
            <p:cNvSpPr/>
            <p:nvPr/>
          </p:nvSpPr>
          <p:spPr bwMode="auto">
            <a:xfrm>
              <a:off x="5135653" y="3048389"/>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D0D1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4" name="Freeform 329"/>
            <p:cNvSpPr/>
            <p:nvPr/>
          </p:nvSpPr>
          <p:spPr bwMode="auto">
            <a:xfrm>
              <a:off x="5527765" y="3280164"/>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5" name="Freeform 330"/>
            <p:cNvSpPr/>
            <p:nvPr/>
          </p:nvSpPr>
          <p:spPr bwMode="auto">
            <a:xfrm>
              <a:off x="5542053" y="3272226"/>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6" name="Freeform 331"/>
            <p:cNvSpPr/>
            <p:nvPr/>
          </p:nvSpPr>
          <p:spPr bwMode="auto">
            <a:xfrm>
              <a:off x="5480140" y="2964251"/>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7" name="Freeform 332"/>
            <p:cNvSpPr/>
            <p:nvPr/>
          </p:nvSpPr>
          <p:spPr bwMode="auto">
            <a:xfrm>
              <a:off x="4934040" y="3267464"/>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8" name="Freeform 333"/>
            <p:cNvSpPr/>
            <p:nvPr/>
          </p:nvSpPr>
          <p:spPr bwMode="auto">
            <a:xfrm>
              <a:off x="4938803" y="3564326"/>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9" name="Freeform 334"/>
            <p:cNvSpPr/>
            <p:nvPr/>
          </p:nvSpPr>
          <p:spPr bwMode="auto">
            <a:xfrm>
              <a:off x="5623015" y="3777051"/>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0" name="Freeform 335"/>
            <p:cNvSpPr/>
            <p:nvPr/>
          </p:nvSpPr>
          <p:spPr bwMode="auto">
            <a:xfrm>
              <a:off x="6767603" y="3180151"/>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1" name="Freeform 336"/>
            <p:cNvSpPr/>
            <p:nvPr/>
          </p:nvSpPr>
          <p:spPr bwMode="auto">
            <a:xfrm>
              <a:off x="6410416" y="3442089"/>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2" name="Freeform 337"/>
            <p:cNvSpPr/>
            <p:nvPr/>
          </p:nvSpPr>
          <p:spPr bwMode="auto">
            <a:xfrm>
              <a:off x="7312116" y="2422914"/>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3" name="Freeform 338"/>
            <p:cNvSpPr/>
            <p:nvPr/>
          </p:nvSpPr>
          <p:spPr bwMode="auto">
            <a:xfrm>
              <a:off x="6897778" y="1940314"/>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4" name="Freeform 339"/>
            <p:cNvSpPr/>
            <p:nvPr/>
          </p:nvSpPr>
          <p:spPr bwMode="auto">
            <a:xfrm>
              <a:off x="6980328" y="2421326"/>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5" name="Freeform 340"/>
            <p:cNvSpPr/>
            <p:nvPr/>
          </p:nvSpPr>
          <p:spPr bwMode="auto">
            <a:xfrm>
              <a:off x="6629491" y="2673739"/>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6" name="Freeform 341"/>
            <p:cNvSpPr/>
            <p:nvPr/>
          </p:nvSpPr>
          <p:spPr bwMode="auto">
            <a:xfrm>
              <a:off x="6051640" y="2891226"/>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7" name="Freeform 342"/>
            <p:cNvSpPr/>
            <p:nvPr/>
          </p:nvSpPr>
          <p:spPr bwMode="auto">
            <a:xfrm>
              <a:off x="5491253" y="2897576"/>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8" name="Freeform 343"/>
            <p:cNvSpPr/>
            <p:nvPr/>
          </p:nvSpPr>
          <p:spPr bwMode="auto">
            <a:xfrm>
              <a:off x="4765765" y="2737239"/>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9" name="Freeform 344"/>
            <p:cNvSpPr/>
            <p:nvPr/>
          </p:nvSpPr>
          <p:spPr bwMode="auto">
            <a:xfrm>
              <a:off x="5142003" y="2964251"/>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0" name="Freeform 345"/>
            <p:cNvSpPr/>
            <p:nvPr/>
          </p:nvSpPr>
          <p:spPr bwMode="auto">
            <a:xfrm>
              <a:off x="5537290" y="2970601"/>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1" name="Freeform 346"/>
            <p:cNvSpPr/>
            <p:nvPr/>
          </p:nvSpPr>
          <p:spPr bwMode="auto">
            <a:xfrm>
              <a:off x="5537290" y="2903926"/>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2" name="Freeform 347"/>
            <p:cNvSpPr/>
            <p:nvPr/>
          </p:nvSpPr>
          <p:spPr bwMode="auto">
            <a:xfrm>
              <a:off x="6064340" y="2673739"/>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3" name="Freeform 348"/>
            <p:cNvSpPr/>
            <p:nvPr/>
          </p:nvSpPr>
          <p:spPr bwMode="auto">
            <a:xfrm>
              <a:off x="6627903" y="2986476"/>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4" name="Freeform 349"/>
            <p:cNvSpPr/>
            <p:nvPr/>
          </p:nvSpPr>
          <p:spPr bwMode="auto">
            <a:xfrm>
              <a:off x="6380253" y="2324489"/>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5" name="Freeform 350"/>
            <p:cNvSpPr/>
            <p:nvPr/>
          </p:nvSpPr>
          <p:spPr bwMode="auto">
            <a:xfrm>
              <a:off x="6377078" y="1941901"/>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6" name="Freeform 351"/>
            <p:cNvSpPr/>
            <p:nvPr/>
          </p:nvSpPr>
          <p:spPr bwMode="auto">
            <a:xfrm>
              <a:off x="4754653" y="2173676"/>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7" name="Freeform 352"/>
            <p:cNvSpPr/>
            <p:nvPr/>
          </p:nvSpPr>
          <p:spPr bwMode="auto">
            <a:xfrm>
              <a:off x="5000715" y="2153039"/>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8" name="Freeform 353"/>
            <p:cNvSpPr/>
            <p:nvPr/>
          </p:nvSpPr>
          <p:spPr bwMode="auto">
            <a:xfrm>
              <a:off x="5403940" y="2681676"/>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9" name="Freeform 354"/>
            <p:cNvSpPr/>
            <p:nvPr/>
          </p:nvSpPr>
          <p:spPr bwMode="auto">
            <a:xfrm>
              <a:off x="5388065" y="2691201"/>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0" name="Freeform 355"/>
            <p:cNvSpPr/>
            <p:nvPr/>
          </p:nvSpPr>
          <p:spPr bwMode="auto">
            <a:xfrm>
              <a:off x="5130890" y="2684851"/>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1" name="Freeform 356"/>
            <p:cNvSpPr/>
            <p:nvPr/>
          </p:nvSpPr>
          <p:spPr bwMode="auto">
            <a:xfrm>
              <a:off x="4988015" y="1810139"/>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2" name="Freeform 357"/>
            <p:cNvSpPr/>
            <p:nvPr/>
          </p:nvSpPr>
          <p:spPr bwMode="auto">
            <a:xfrm>
              <a:off x="5421403" y="1805376"/>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3" name="Freeform 358"/>
            <p:cNvSpPr/>
            <p:nvPr/>
          </p:nvSpPr>
          <p:spPr bwMode="auto">
            <a:xfrm>
              <a:off x="5388065" y="2356239"/>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4" name="Freeform 359"/>
            <p:cNvSpPr/>
            <p:nvPr/>
          </p:nvSpPr>
          <p:spPr bwMode="auto">
            <a:xfrm>
              <a:off x="4770528" y="2681676"/>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5" name="Freeform 360"/>
            <p:cNvSpPr/>
            <p:nvPr/>
          </p:nvSpPr>
          <p:spPr bwMode="auto">
            <a:xfrm>
              <a:off x="5896065" y="2319726"/>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6" name="Freeform 361"/>
            <p:cNvSpPr/>
            <p:nvPr/>
          </p:nvSpPr>
          <p:spPr bwMode="auto">
            <a:xfrm>
              <a:off x="6191341" y="1638689"/>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7" name="Freeform 362"/>
            <p:cNvSpPr/>
            <p:nvPr/>
          </p:nvSpPr>
          <p:spPr bwMode="auto">
            <a:xfrm>
              <a:off x="5426165" y="1635514"/>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8" name="Freeform 363"/>
            <p:cNvSpPr/>
            <p:nvPr/>
          </p:nvSpPr>
          <p:spPr bwMode="auto">
            <a:xfrm>
              <a:off x="6184991" y="1645039"/>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9" name="Freeform 364"/>
            <p:cNvSpPr/>
            <p:nvPr/>
          </p:nvSpPr>
          <p:spPr bwMode="auto">
            <a:xfrm>
              <a:off x="5872253" y="1657739"/>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0" name="Freeform 365"/>
            <p:cNvSpPr/>
            <p:nvPr/>
          </p:nvSpPr>
          <p:spPr bwMode="auto">
            <a:xfrm>
              <a:off x="5376953" y="1808551"/>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1" name="Freeform 366"/>
            <p:cNvSpPr/>
            <p:nvPr/>
          </p:nvSpPr>
          <p:spPr bwMode="auto">
            <a:xfrm>
              <a:off x="6375491" y="2318139"/>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2" name="Freeform 367"/>
            <p:cNvSpPr/>
            <p:nvPr/>
          </p:nvSpPr>
          <p:spPr bwMode="auto">
            <a:xfrm>
              <a:off x="5891303" y="2365764"/>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3" name="Freeform 368"/>
            <p:cNvSpPr/>
            <p:nvPr/>
          </p:nvSpPr>
          <p:spPr bwMode="auto">
            <a:xfrm>
              <a:off x="6042115" y="2327664"/>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4" name="Freeform 369"/>
            <p:cNvSpPr/>
            <p:nvPr/>
          </p:nvSpPr>
          <p:spPr bwMode="auto">
            <a:xfrm>
              <a:off x="6394541" y="2316551"/>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5" name="Freeform 370"/>
            <p:cNvSpPr/>
            <p:nvPr/>
          </p:nvSpPr>
          <p:spPr bwMode="auto">
            <a:xfrm>
              <a:off x="6975566" y="2684851"/>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6" name="Freeform 371"/>
            <p:cNvSpPr/>
            <p:nvPr/>
          </p:nvSpPr>
          <p:spPr bwMode="auto">
            <a:xfrm>
              <a:off x="6773953" y="2702314"/>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7" name="Freeform 372"/>
            <p:cNvSpPr/>
            <p:nvPr/>
          </p:nvSpPr>
          <p:spPr bwMode="auto">
            <a:xfrm>
              <a:off x="6048465" y="2903926"/>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8" name="Freeform 373"/>
            <p:cNvSpPr/>
            <p:nvPr/>
          </p:nvSpPr>
          <p:spPr bwMode="auto">
            <a:xfrm>
              <a:off x="6394541" y="2981714"/>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9" name="Freeform 374"/>
            <p:cNvSpPr/>
            <p:nvPr/>
          </p:nvSpPr>
          <p:spPr bwMode="auto">
            <a:xfrm>
              <a:off x="6075453" y="3551626"/>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0" name="Freeform 375"/>
            <p:cNvSpPr/>
            <p:nvPr/>
          </p:nvSpPr>
          <p:spPr bwMode="auto">
            <a:xfrm>
              <a:off x="6075453" y="4024701"/>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1" name="Freeform 376"/>
            <p:cNvSpPr/>
            <p:nvPr/>
          </p:nvSpPr>
          <p:spPr bwMode="auto">
            <a:xfrm>
              <a:off x="5530940" y="3291276"/>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2" name="Oval 377"/>
            <p:cNvSpPr>
              <a:spLocks noChangeArrowheads="1"/>
            </p:cNvSpPr>
            <p:nvPr/>
          </p:nvSpPr>
          <p:spPr bwMode="auto">
            <a:xfrm>
              <a:off x="5929403" y="2751526"/>
              <a:ext cx="258763" cy="258763"/>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3" name="Oval 378"/>
            <p:cNvSpPr>
              <a:spLocks noChangeArrowheads="1"/>
            </p:cNvSpPr>
            <p:nvPr/>
          </p:nvSpPr>
          <p:spPr bwMode="auto">
            <a:xfrm>
              <a:off x="4810215" y="3443676"/>
              <a:ext cx="258763" cy="258763"/>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4" name="Oval 379"/>
            <p:cNvSpPr>
              <a:spLocks noChangeArrowheads="1"/>
            </p:cNvSpPr>
            <p:nvPr/>
          </p:nvSpPr>
          <p:spPr bwMode="auto">
            <a:xfrm>
              <a:off x="5956390" y="4723201"/>
              <a:ext cx="258763" cy="258763"/>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5" name="Oval 380"/>
            <p:cNvSpPr>
              <a:spLocks noChangeArrowheads="1"/>
            </p:cNvSpPr>
            <p:nvPr/>
          </p:nvSpPr>
          <p:spPr bwMode="auto">
            <a:xfrm>
              <a:off x="5956390" y="3423039"/>
              <a:ext cx="258763" cy="258763"/>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6" name="Oval 381"/>
            <p:cNvSpPr>
              <a:spLocks noChangeArrowheads="1"/>
            </p:cNvSpPr>
            <p:nvPr/>
          </p:nvSpPr>
          <p:spPr bwMode="auto">
            <a:xfrm>
              <a:off x="7226391" y="3054739"/>
              <a:ext cx="258763" cy="258763"/>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7" name="Oval 382"/>
            <p:cNvSpPr>
              <a:spLocks noChangeArrowheads="1"/>
            </p:cNvSpPr>
            <p:nvPr/>
          </p:nvSpPr>
          <p:spPr bwMode="auto">
            <a:xfrm>
              <a:off x="5315040" y="1703141"/>
              <a:ext cx="260350" cy="258763"/>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8" name="Oval 383"/>
            <p:cNvSpPr>
              <a:spLocks noChangeArrowheads="1"/>
            </p:cNvSpPr>
            <p:nvPr/>
          </p:nvSpPr>
          <p:spPr bwMode="auto">
            <a:xfrm>
              <a:off x="5313453" y="2620716"/>
              <a:ext cx="185738" cy="185738"/>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9" name="Oval 384"/>
            <p:cNvSpPr>
              <a:spLocks noChangeArrowheads="1"/>
            </p:cNvSpPr>
            <p:nvPr/>
          </p:nvSpPr>
          <p:spPr bwMode="auto">
            <a:xfrm>
              <a:off x="4676865" y="2653101"/>
              <a:ext cx="185738" cy="185738"/>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0" name="Oval 385"/>
            <p:cNvSpPr>
              <a:spLocks noChangeArrowheads="1"/>
            </p:cNvSpPr>
            <p:nvPr/>
          </p:nvSpPr>
          <p:spPr bwMode="auto">
            <a:xfrm>
              <a:off x="4911815" y="2072076"/>
              <a:ext cx="188913" cy="187325"/>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1" name="Oval 386"/>
            <p:cNvSpPr>
              <a:spLocks noChangeArrowheads="1"/>
            </p:cNvSpPr>
            <p:nvPr/>
          </p:nvSpPr>
          <p:spPr bwMode="auto">
            <a:xfrm>
              <a:off x="6291353" y="2232414"/>
              <a:ext cx="185738" cy="185738"/>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2" name="Oval 387"/>
            <p:cNvSpPr>
              <a:spLocks noChangeArrowheads="1"/>
            </p:cNvSpPr>
            <p:nvPr/>
          </p:nvSpPr>
          <p:spPr bwMode="auto">
            <a:xfrm>
              <a:off x="7235916" y="2326076"/>
              <a:ext cx="185738" cy="185738"/>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3" name="Oval 388"/>
            <p:cNvSpPr>
              <a:spLocks noChangeArrowheads="1"/>
            </p:cNvSpPr>
            <p:nvPr/>
          </p:nvSpPr>
          <p:spPr bwMode="auto">
            <a:xfrm>
              <a:off x="6685053" y="3372239"/>
              <a:ext cx="187325" cy="185738"/>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4" name="Oval 389"/>
            <p:cNvSpPr>
              <a:spLocks noChangeArrowheads="1"/>
            </p:cNvSpPr>
            <p:nvPr/>
          </p:nvSpPr>
          <p:spPr bwMode="auto">
            <a:xfrm>
              <a:off x="6900953" y="2594364"/>
              <a:ext cx="187325" cy="185738"/>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5" name="Oval 390"/>
            <p:cNvSpPr>
              <a:spLocks noChangeArrowheads="1"/>
            </p:cNvSpPr>
            <p:nvPr/>
          </p:nvSpPr>
          <p:spPr bwMode="auto">
            <a:xfrm>
              <a:off x="5237253" y="4318389"/>
              <a:ext cx="187325" cy="185738"/>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6" name="Oval 391"/>
            <p:cNvSpPr>
              <a:spLocks noChangeArrowheads="1"/>
            </p:cNvSpPr>
            <p:nvPr/>
          </p:nvSpPr>
          <p:spPr bwMode="auto">
            <a:xfrm>
              <a:off x="6745378" y="4169164"/>
              <a:ext cx="188913" cy="188913"/>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7" name="Oval 392"/>
            <p:cNvSpPr>
              <a:spLocks noChangeArrowheads="1"/>
            </p:cNvSpPr>
            <p:nvPr/>
          </p:nvSpPr>
          <p:spPr bwMode="auto">
            <a:xfrm>
              <a:off x="5834153" y="2310201"/>
              <a:ext cx="133350" cy="134938"/>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8" name="Oval 393"/>
            <p:cNvSpPr>
              <a:spLocks noChangeArrowheads="1"/>
            </p:cNvSpPr>
            <p:nvPr/>
          </p:nvSpPr>
          <p:spPr bwMode="auto">
            <a:xfrm>
              <a:off x="5080090" y="2994414"/>
              <a:ext cx="133350" cy="133350"/>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9" name="Oval 394"/>
            <p:cNvSpPr>
              <a:spLocks noChangeArrowheads="1"/>
            </p:cNvSpPr>
            <p:nvPr/>
          </p:nvSpPr>
          <p:spPr bwMode="auto">
            <a:xfrm>
              <a:off x="5430928" y="2905514"/>
              <a:ext cx="133350" cy="136525"/>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0" name="Oval 395"/>
            <p:cNvSpPr>
              <a:spLocks noChangeArrowheads="1"/>
            </p:cNvSpPr>
            <p:nvPr/>
          </p:nvSpPr>
          <p:spPr bwMode="auto">
            <a:xfrm>
              <a:off x="6578691" y="2915039"/>
              <a:ext cx="134938" cy="134938"/>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1" name="Oval 396"/>
            <p:cNvSpPr>
              <a:spLocks noChangeArrowheads="1"/>
            </p:cNvSpPr>
            <p:nvPr/>
          </p:nvSpPr>
          <p:spPr bwMode="auto">
            <a:xfrm>
              <a:off x="6350091" y="3496064"/>
              <a:ext cx="136525" cy="131763"/>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2" name="Oval 397"/>
            <p:cNvSpPr>
              <a:spLocks noChangeArrowheads="1"/>
            </p:cNvSpPr>
            <p:nvPr/>
          </p:nvSpPr>
          <p:spPr bwMode="auto">
            <a:xfrm>
              <a:off x="6129428" y="1583126"/>
              <a:ext cx="134938" cy="134938"/>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3" name="Oval 398"/>
            <p:cNvSpPr>
              <a:spLocks noChangeArrowheads="1"/>
            </p:cNvSpPr>
            <p:nvPr/>
          </p:nvSpPr>
          <p:spPr bwMode="auto">
            <a:xfrm>
              <a:off x="6842216" y="1889514"/>
              <a:ext cx="133350" cy="134938"/>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4" name="Oval 399"/>
            <p:cNvSpPr>
              <a:spLocks noChangeArrowheads="1"/>
            </p:cNvSpPr>
            <p:nvPr/>
          </p:nvSpPr>
          <p:spPr bwMode="auto">
            <a:xfrm>
              <a:off x="7018428" y="3721489"/>
              <a:ext cx="134938" cy="134938"/>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5" name="Oval 400"/>
            <p:cNvSpPr>
              <a:spLocks noChangeArrowheads="1"/>
            </p:cNvSpPr>
            <p:nvPr/>
          </p:nvSpPr>
          <p:spPr bwMode="auto">
            <a:xfrm>
              <a:off x="6702516" y="4729551"/>
              <a:ext cx="133350" cy="134938"/>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6" name="Oval 401"/>
            <p:cNvSpPr>
              <a:spLocks noChangeArrowheads="1"/>
            </p:cNvSpPr>
            <p:nvPr/>
          </p:nvSpPr>
          <p:spPr bwMode="auto">
            <a:xfrm>
              <a:off x="6412003" y="4800989"/>
              <a:ext cx="136525" cy="134938"/>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7" name="Oval 402"/>
            <p:cNvSpPr>
              <a:spLocks noChangeArrowheads="1"/>
            </p:cNvSpPr>
            <p:nvPr/>
          </p:nvSpPr>
          <p:spPr bwMode="auto">
            <a:xfrm>
              <a:off x="5392828" y="4807339"/>
              <a:ext cx="134938" cy="133350"/>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8" name="Oval 403"/>
            <p:cNvSpPr>
              <a:spLocks noChangeArrowheads="1"/>
            </p:cNvSpPr>
            <p:nvPr/>
          </p:nvSpPr>
          <p:spPr bwMode="auto">
            <a:xfrm>
              <a:off x="5534115" y="3773876"/>
              <a:ext cx="188913" cy="185738"/>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9" name="Oval 404"/>
            <p:cNvSpPr>
              <a:spLocks noChangeArrowheads="1"/>
            </p:cNvSpPr>
            <p:nvPr/>
          </p:nvSpPr>
          <p:spPr bwMode="auto">
            <a:xfrm>
              <a:off x="6404066" y="3958026"/>
              <a:ext cx="185738" cy="188913"/>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0" name="Oval 405"/>
            <p:cNvSpPr>
              <a:spLocks noChangeArrowheads="1"/>
            </p:cNvSpPr>
            <p:nvPr/>
          </p:nvSpPr>
          <p:spPr bwMode="auto">
            <a:xfrm>
              <a:off x="6412003" y="4424751"/>
              <a:ext cx="187325" cy="185738"/>
            </a:xfrm>
            <a:prstGeom prst="ellipse">
              <a:avLst/>
            </a:prstGeom>
            <a:solidFill>
              <a:schemeClr val="tx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1" name="Oval 406"/>
            <p:cNvSpPr>
              <a:spLocks noChangeArrowheads="1"/>
            </p:cNvSpPr>
            <p:nvPr/>
          </p:nvSpPr>
          <p:spPr bwMode="auto">
            <a:xfrm>
              <a:off x="5710328" y="4380301"/>
              <a:ext cx="188913" cy="187325"/>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2" name="Oval 407"/>
            <p:cNvSpPr>
              <a:spLocks noChangeArrowheads="1"/>
            </p:cNvSpPr>
            <p:nvPr/>
          </p:nvSpPr>
          <p:spPr bwMode="auto">
            <a:xfrm>
              <a:off x="5457915" y="3196026"/>
              <a:ext cx="185738" cy="185738"/>
            </a:xfrm>
            <a:prstGeom prst="ellipse">
              <a:avLst/>
            </a:pr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sp>
        <p:nvSpPr>
          <p:cNvPr id="145" name="文本框 144"/>
          <p:cNvSpPr txBox="1"/>
          <p:nvPr/>
        </p:nvSpPr>
        <p:spPr>
          <a:xfrm>
            <a:off x="8289170" y="1232753"/>
            <a:ext cx="877163" cy="369332"/>
          </a:xfrm>
          <a:prstGeom prst="rect">
            <a:avLst/>
          </a:prstGeom>
          <a:noFill/>
        </p:spPr>
        <p:txBody>
          <a:bodyPr wrap="non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小标题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6" name="文本框 145"/>
          <p:cNvSpPr txBox="1"/>
          <p:nvPr/>
        </p:nvSpPr>
        <p:spPr>
          <a:xfrm>
            <a:off x="8497132" y="2929744"/>
            <a:ext cx="877163" cy="369332"/>
          </a:xfrm>
          <a:prstGeom prst="rect">
            <a:avLst/>
          </a:prstGeom>
          <a:noFill/>
        </p:spPr>
        <p:txBody>
          <a:bodyPr wrap="non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小标题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7" name="文本框 146"/>
          <p:cNvSpPr txBox="1"/>
          <p:nvPr/>
        </p:nvSpPr>
        <p:spPr>
          <a:xfrm>
            <a:off x="3661924" y="3345598"/>
            <a:ext cx="877163" cy="369332"/>
          </a:xfrm>
          <a:prstGeom prst="rect">
            <a:avLst/>
          </a:prstGeom>
          <a:noFill/>
        </p:spPr>
        <p:txBody>
          <a:bodyPr wrap="non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小标题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8" name="文本框 147"/>
          <p:cNvSpPr txBox="1"/>
          <p:nvPr/>
        </p:nvSpPr>
        <p:spPr>
          <a:xfrm>
            <a:off x="3394636" y="1821586"/>
            <a:ext cx="877163" cy="369332"/>
          </a:xfrm>
          <a:prstGeom prst="rect">
            <a:avLst/>
          </a:prstGeom>
          <a:noFill/>
        </p:spPr>
        <p:txBody>
          <a:bodyPr wrap="non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小标题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9" name="文本框 148"/>
          <p:cNvSpPr txBox="1"/>
          <p:nvPr/>
        </p:nvSpPr>
        <p:spPr>
          <a:xfrm>
            <a:off x="932377" y="2202293"/>
            <a:ext cx="3328670" cy="4699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a:r>
              <a:rPr lang="zh-CN" altLang="en-US" sz="1200" kern="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a:t>
            </a:r>
            <a:endParaRPr lang="zh-CN" altLang="en-US" sz="1200" kern="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sym typeface="+mn-ea"/>
            </a:endParaRPr>
          </a:p>
        </p:txBody>
      </p:sp>
      <p:sp>
        <p:nvSpPr>
          <p:cNvPr id="150" name="文本框 149"/>
          <p:cNvSpPr txBox="1"/>
          <p:nvPr/>
        </p:nvSpPr>
        <p:spPr>
          <a:xfrm>
            <a:off x="1184472" y="3796143"/>
            <a:ext cx="3328670" cy="4699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a:r>
              <a:rPr lang="zh-CN" altLang="en-US" sz="1200" kern="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a:t>
            </a:r>
            <a:endParaRPr lang="zh-CN" altLang="en-US" sz="1200" kern="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sym typeface="+mn-ea"/>
            </a:endParaRPr>
          </a:p>
        </p:txBody>
      </p:sp>
      <p:sp>
        <p:nvSpPr>
          <p:cNvPr id="151" name="文本框 150"/>
          <p:cNvSpPr txBox="1"/>
          <p:nvPr/>
        </p:nvSpPr>
        <p:spPr>
          <a:xfrm>
            <a:off x="8275517" y="1632698"/>
            <a:ext cx="3328670" cy="4699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200" kern="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a:t>
            </a:r>
            <a:endParaRPr lang="zh-CN" altLang="en-US" sz="1200" kern="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sym typeface="+mn-ea"/>
            </a:endParaRPr>
          </a:p>
        </p:txBody>
      </p:sp>
      <p:sp>
        <p:nvSpPr>
          <p:cNvPr id="152" name="文本框 151"/>
          <p:cNvSpPr txBox="1"/>
          <p:nvPr/>
        </p:nvSpPr>
        <p:spPr>
          <a:xfrm>
            <a:off x="8497132" y="3367518"/>
            <a:ext cx="3328670" cy="4699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200" kern="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a:t>
            </a:r>
            <a:endParaRPr lang="zh-CN" altLang="en-US" sz="1200" kern="0" noProof="0" dirty="0">
              <a:ln>
                <a:noFill/>
              </a:ln>
              <a:solidFill>
                <a:schemeClr val="tx1">
                  <a:lumMod val="65000"/>
                  <a:lumOff val="35000"/>
                </a:schemeClr>
              </a:solidFill>
              <a:uLnTx/>
              <a:uFillTx/>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10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9" name="文本框 48"/>
          <p:cNvSpPr txBox="1"/>
          <p:nvPr/>
        </p:nvSpPr>
        <p:spPr>
          <a:xfrm>
            <a:off x="826251" y="2118623"/>
            <a:ext cx="2143536" cy="707886"/>
          </a:xfrm>
          <a:prstGeom prst="rect">
            <a:avLst/>
          </a:prstGeom>
          <a:noFill/>
        </p:spPr>
        <p:txBody>
          <a:bodyPr wrap="none" rtlCol="0">
            <a:spAutoFit/>
          </a:bodyPr>
          <a:lstStyle/>
          <a:p>
            <a:r>
              <a:rPr lang="en-US" altLang="zh-CN" sz="4000" b="1" dirty="0" smtClean="0">
                <a:solidFill>
                  <a:schemeClr val="accent3"/>
                </a:solidFill>
                <a:cs typeface="+mn-ea"/>
                <a:sym typeface="+mn-lt"/>
              </a:rPr>
              <a:t>PART 04</a:t>
            </a:r>
            <a:endParaRPr lang="zh-CN" altLang="en-US" sz="4000" b="1" dirty="0">
              <a:solidFill>
                <a:schemeClr val="accent3"/>
              </a:solidFill>
              <a:cs typeface="+mn-ea"/>
              <a:sym typeface="+mn-lt"/>
            </a:endParaRPr>
          </a:p>
        </p:txBody>
      </p:sp>
      <p:sp>
        <p:nvSpPr>
          <p:cNvPr id="50" name="矩形 4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607824"/>
            <a:ext cx="3313044" cy="461665"/>
          </a:xfrm>
          <a:prstGeom prst="rect">
            <a:avLst/>
          </a:prstGeom>
        </p:spPr>
        <p:txBody>
          <a:bodyPr wrap="square">
            <a:spAutoFit/>
          </a:bodyPr>
          <a:lstStyle/>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文本框 50"/>
          <p:cNvSpPr txBox="1"/>
          <p:nvPr/>
        </p:nvSpPr>
        <p:spPr>
          <a:xfrm>
            <a:off x="826251" y="2782959"/>
            <a:ext cx="2698175" cy="523220"/>
          </a:xfrm>
          <a:prstGeom prst="rect">
            <a:avLst/>
          </a:prstGeom>
          <a:noFill/>
        </p:spPr>
        <p:txBody>
          <a:bodyPr wrap="none" rtlCol="0">
            <a:spAutoFit/>
          </a:bodyPr>
          <a:lstStyle/>
          <a:p>
            <a:r>
              <a:rPr lang="zh-CN" altLang="en-US" sz="2800" b="1" dirty="0">
                <a:solidFill>
                  <a:schemeClr val="tx2"/>
                </a:solidFill>
                <a:cs typeface="+mn-ea"/>
                <a:sym typeface="+mn-lt"/>
              </a:rPr>
              <a:t>请</a:t>
            </a:r>
            <a:r>
              <a:rPr lang="zh-CN" altLang="en-US" sz="2800" b="1" dirty="0" smtClean="0">
                <a:solidFill>
                  <a:schemeClr val="tx2"/>
                </a:solidFill>
                <a:cs typeface="+mn-ea"/>
                <a:sym typeface="+mn-lt"/>
              </a:rPr>
              <a:t>输入你的标题</a:t>
            </a:r>
            <a:endParaRPr lang="zh-CN" altLang="en-US" sz="2800" b="1" dirty="0">
              <a:solidFill>
                <a:schemeClr val="tx2"/>
              </a:solidFill>
              <a:cs typeface="+mn-ea"/>
              <a:sym typeface="+mn-lt"/>
            </a:endParaRPr>
          </a:p>
        </p:txBody>
      </p:sp>
      <p:sp>
        <p:nvSpPr>
          <p:cNvPr id="74" name="圆角矩形 73"/>
          <p:cNvSpPr/>
          <p:nvPr/>
        </p:nvSpPr>
        <p:spPr>
          <a:xfrm>
            <a:off x="918612" y="4239875"/>
            <a:ext cx="1476858" cy="40826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2"/>
                </a:solidFill>
                <a:latin typeface="微软雅黑" panose="020B0503020204020204" pitchFamily="34" charset="-122"/>
                <a:ea typeface="微软雅黑" panose="020B0503020204020204" pitchFamily="34" charset="-122"/>
                <a:cs typeface="+mn-ea"/>
                <a:sym typeface="+mn-lt"/>
              </a:rPr>
              <a:t>NEXT</a:t>
            </a:r>
            <a:endParaRPr lang="zh-CN" altLang="en-US" sz="16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81" name="矩形 8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275402"/>
            <a:ext cx="3782382" cy="444242"/>
          </a:xfrm>
          <a:prstGeom prst="rect">
            <a:avLst/>
          </a:prstGeom>
        </p:spPr>
        <p:txBody>
          <a:bodyPr wrap="square" anchor="ctr" anchorCtr="0">
            <a:noAutofit/>
          </a:bodyPr>
          <a:lstStyle/>
          <a:p>
            <a:endParaRPr lang="zh-CN" altLang="en-US" sz="1400" dirty="0">
              <a:solidFill>
                <a:schemeClr val="tx2"/>
              </a:solidFill>
              <a:cs typeface="+mn-ea"/>
              <a:sym typeface="+mn-lt"/>
            </a:endParaRPr>
          </a:p>
        </p:txBody>
      </p:sp>
      <p:grpSp>
        <p:nvGrpSpPr>
          <p:cNvPr id="83" name="组合 82"/>
          <p:cNvGrpSpPr/>
          <p:nvPr/>
        </p:nvGrpSpPr>
        <p:grpSpPr>
          <a:xfrm>
            <a:off x="921980" y="3457008"/>
            <a:ext cx="874644" cy="0"/>
            <a:chOff x="5625548" y="3867892"/>
            <a:chExt cx="874644" cy="0"/>
          </a:xfrm>
        </p:grpSpPr>
        <p:cxnSp>
          <p:nvCxnSpPr>
            <p:cNvPr id="88" name="直接连接符 87"/>
            <p:cNvCxnSpPr/>
            <p:nvPr/>
          </p:nvCxnSpPr>
          <p:spPr>
            <a:xfrm>
              <a:off x="5625548"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061306"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10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7" name="Freeform 7"/>
          <p:cNvSpPr/>
          <p:nvPr/>
        </p:nvSpPr>
        <p:spPr bwMode="auto">
          <a:xfrm>
            <a:off x="4555269" y="2927997"/>
            <a:ext cx="1618523" cy="2354309"/>
          </a:xfrm>
          <a:custGeom>
            <a:avLst/>
            <a:gdLst>
              <a:gd name="T0" fmla="*/ 0 w 662"/>
              <a:gd name="T1" fmla="*/ 963 h 963"/>
              <a:gd name="T2" fmla="*/ 662 w 662"/>
              <a:gd name="T3" fmla="*/ 963 h 963"/>
              <a:gd name="T4" fmla="*/ 662 w 662"/>
              <a:gd name="T5" fmla="*/ 710 h 963"/>
              <a:gd name="T6" fmla="*/ 551 w 662"/>
              <a:gd name="T7" fmla="*/ 723 h 963"/>
              <a:gd name="T8" fmla="*/ 521 w 662"/>
              <a:gd name="T9" fmla="*/ 738 h 963"/>
              <a:gd name="T10" fmla="*/ 476 w 662"/>
              <a:gd name="T11" fmla="*/ 747 h 963"/>
              <a:gd name="T12" fmla="*/ 361 w 662"/>
              <a:gd name="T13" fmla="*/ 632 h 963"/>
              <a:gd name="T14" fmla="*/ 476 w 662"/>
              <a:gd name="T15" fmla="*/ 517 h 963"/>
              <a:gd name="T16" fmla="*/ 519 w 662"/>
              <a:gd name="T17" fmla="*/ 525 h 963"/>
              <a:gd name="T18" fmla="*/ 554 w 662"/>
              <a:gd name="T19" fmla="*/ 543 h 963"/>
              <a:gd name="T20" fmla="*/ 662 w 662"/>
              <a:gd name="T21" fmla="*/ 554 h 963"/>
              <a:gd name="T22" fmla="*/ 662 w 662"/>
              <a:gd name="T23" fmla="*/ 301 h 963"/>
              <a:gd name="T24" fmla="*/ 409 w 662"/>
              <a:gd name="T25" fmla="*/ 301 h 963"/>
              <a:gd name="T26" fmla="*/ 421 w 662"/>
              <a:gd name="T27" fmla="*/ 193 h 963"/>
              <a:gd name="T28" fmla="*/ 438 w 662"/>
              <a:gd name="T29" fmla="*/ 158 h 963"/>
              <a:gd name="T30" fmla="*/ 446 w 662"/>
              <a:gd name="T31" fmla="*/ 115 h 963"/>
              <a:gd name="T32" fmla="*/ 331 w 662"/>
              <a:gd name="T33" fmla="*/ 0 h 963"/>
              <a:gd name="T34" fmla="*/ 216 w 662"/>
              <a:gd name="T35" fmla="*/ 115 h 963"/>
              <a:gd name="T36" fmla="*/ 225 w 662"/>
              <a:gd name="T37" fmla="*/ 160 h 963"/>
              <a:gd name="T38" fmla="*/ 240 w 662"/>
              <a:gd name="T39" fmla="*/ 189 h 963"/>
              <a:gd name="T40" fmla="*/ 253 w 662"/>
              <a:gd name="T41" fmla="*/ 301 h 963"/>
              <a:gd name="T42" fmla="*/ 0 w 662"/>
              <a:gd name="T43" fmla="*/ 301 h 963"/>
              <a:gd name="T44" fmla="*/ 0 w 662"/>
              <a:gd name="T45"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2" h="963">
                <a:moveTo>
                  <a:pt x="0" y="963"/>
                </a:moveTo>
                <a:cubicBezTo>
                  <a:pt x="662" y="963"/>
                  <a:pt x="662" y="963"/>
                  <a:pt x="662" y="963"/>
                </a:cubicBezTo>
                <a:cubicBezTo>
                  <a:pt x="662" y="710"/>
                  <a:pt x="662" y="710"/>
                  <a:pt x="662" y="710"/>
                </a:cubicBezTo>
                <a:cubicBezTo>
                  <a:pt x="627" y="698"/>
                  <a:pt x="581" y="710"/>
                  <a:pt x="551" y="723"/>
                </a:cubicBezTo>
                <a:cubicBezTo>
                  <a:pt x="540" y="727"/>
                  <a:pt x="531" y="734"/>
                  <a:pt x="521" y="738"/>
                </a:cubicBezTo>
                <a:cubicBezTo>
                  <a:pt x="507" y="744"/>
                  <a:pt x="492" y="747"/>
                  <a:pt x="476" y="747"/>
                </a:cubicBezTo>
                <a:cubicBezTo>
                  <a:pt x="413" y="747"/>
                  <a:pt x="361" y="696"/>
                  <a:pt x="361" y="632"/>
                </a:cubicBezTo>
                <a:cubicBezTo>
                  <a:pt x="361" y="568"/>
                  <a:pt x="413" y="517"/>
                  <a:pt x="476" y="517"/>
                </a:cubicBezTo>
                <a:cubicBezTo>
                  <a:pt x="491" y="517"/>
                  <a:pt x="506" y="520"/>
                  <a:pt x="519" y="525"/>
                </a:cubicBezTo>
                <a:cubicBezTo>
                  <a:pt x="531" y="530"/>
                  <a:pt x="542" y="538"/>
                  <a:pt x="554" y="543"/>
                </a:cubicBezTo>
                <a:cubicBezTo>
                  <a:pt x="585" y="555"/>
                  <a:pt x="629" y="565"/>
                  <a:pt x="662" y="554"/>
                </a:cubicBezTo>
                <a:cubicBezTo>
                  <a:pt x="662" y="301"/>
                  <a:pt x="662" y="301"/>
                  <a:pt x="662" y="301"/>
                </a:cubicBezTo>
                <a:cubicBezTo>
                  <a:pt x="409" y="301"/>
                  <a:pt x="409" y="301"/>
                  <a:pt x="409" y="301"/>
                </a:cubicBezTo>
                <a:cubicBezTo>
                  <a:pt x="398" y="268"/>
                  <a:pt x="408" y="223"/>
                  <a:pt x="421" y="193"/>
                </a:cubicBezTo>
                <a:cubicBezTo>
                  <a:pt x="426" y="181"/>
                  <a:pt x="433" y="170"/>
                  <a:pt x="438" y="158"/>
                </a:cubicBezTo>
                <a:cubicBezTo>
                  <a:pt x="444" y="145"/>
                  <a:pt x="446" y="130"/>
                  <a:pt x="446" y="115"/>
                </a:cubicBezTo>
                <a:cubicBezTo>
                  <a:pt x="446" y="52"/>
                  <a:pt x="395" y="0"/>
                  <a:pt x="331" y="0"/>
                </a:cubicBezTo>
                <a:cubicBezTo>
                  <a:pt x="268" y="0"/>
                  <a:pt x="216" y="52"/>
                  <a:pt x="216" y="115"/>
                </a:cubicBezTo>
                <a:cubicBezTo>
                  <a:pt x="216" y="131"/>
                  <a:pt x="219" y="146"/>
                  <a:pt x="225" y="160"/>
                </a:cubicBezTo>
                <a:cubicBezTo>
                  <a:pt x="229" y="170"/>
                  <a:pt x="236" y="179"/>
                  <a:pt x="240" y="189"/>
                </a:cubicBezTo>
                <a:cubicBezTo>
                  <a:pt x="253" y="220"/>
                  <a:pt x="265" y="266"/>
                  <a:pt x="253" y="301"/>
                </a:cubicBezTo>
                <a:cubicBezTo>
                  <a:pt x="0" y="301"/>
                  <a:pt x="0" y="301"/>
                  <a:pt x="0" y="301"/>
                </a:cubicBezTo>
                <a:lnTo>
                  <a:pt x="0" y="963"/>
                </a:lnTo>
                <a:close/>
              </a:path>
            </a:pathLst>
          </a:custGeom>
          <a:solidFill>
            <a:schemeClr val="accent1"/>
          </a:solidFill>
          <a:ln w="28575" cap="flat">
            <a:noFill/>
            <a:prstDash val="solid"/>
            <a:miter lim="800000"/>
          </a:ln>
        </p:spPr>
        <p:txBody>
          <a:bodyPr vert="horz" wrap="square" lIns="180000" tIns="1332000" rIns="91440" bIns="45720" numCol="1" anchor="t" anchorCtr="0" compatLnSpc="1"/>
          <a:lstStyle/>
          <a:p>
            <a:r>
              <a:rPr lang="en-US" altLang="zh-CN" sz="3200" dirty="0">
                <a:solidFill>
                  <a:schemeClr val="bg1"/>
                </a:solidFill>
                <a:latin typeface="微软雅黑" panose="020B0503020204020204" pitchFamily="34" charset="-122"/>
                <a:ea typeface="微软雅黑" panose="020B0503020204020204" pitchFamily="34" charset="-122"/>
              </a:rPr>
              <a:t>04</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8" name="Freeform 8"/>
          <p:cNvSpPr/>
          <p:nvPr/>
        </p:nvSpPr>
        <p:spPr bwMode="auto">
          <a:xfrm>
            <a:off x="4555269" y="2045260"/>
            <a:ext cx="2354309" cy="1618523"/>
          </a:xfrm>
          <a:custGeom>
            <a:avLst/>
            <a:gdLst>
              <a:gd name="T0" fmla="*/ 0 w 963"/>
              <a:gd name="T1" fmla="*/ 0 h 662"/>
              <a:gd name="T2" fmla="*/ 0 w 963"/>
              <a:gd name="T3" fmla="*/ 662 h 662"/>
              <a:gd name="T4" fmla="*/ 253 w 963"/>
              <a:gd name="T5" fmla="*/ 662 h 662"/>
              <a:gd name="T6" fmla="*/ 240 w 963"/>
              <a:gd name="T7" fmla="*/ 550 h 662"/>
              <a:gd name="T8" fmla="*/ 225 w 963"/>
              <a:gd name="T9" fmla="*/ 521 h 662"/>
              <a:gd name="T10" fmla="*/ 216 w 963"/>
              <a:gd name="T11" fmla="*/ 476 h 662"/>
              <a:gd name="T12" fmla="*/ 331 w 963"/>
              <a:gd name="T13" fmla="*/ 361 h 662"/>
              <a:gd name="T14" fmla="*/ 446 w 963"/>
              <a:gd name="T15" fmla="*/ 476 h 662"/>
              <a:gd name="T16" fmla="*/ 438 w 963"/>
              <a:gd name="T17" fmla="*/ 519 h 662"/>
              <a:gd name="T18" fmla="*/ 421 w 963"/>
              <a:gd name="T19" fmla="*/ 554 h 662"/>
              <a:gd name="T20" fmla="*/ 409 w 963"/>
              <a:gd name="T21" fmla="*/ 662 h 662"/>
              <a:gd name="T22" fmla="*/ 662 w 963"/>
              <a:gd name="T23" fmla="*/ 662 h 662"/>
              <a:gd name="T24" fmla="*/ 662 w 963"/>
              <a:gd name="T25" fmla="*/ 409 h 662"/>
              <a:gd name="T26" fmla="*/ 770 w 963"/>
              <a:gd name="T27" fmla="*/ 421 h 662"/>
              <a:gd name="T28" fmla="*/ 806 w 963"/>
              <a:gd name="T29" fmla="*/ 438 h 662"/>
              <a:gd name="T30" fmla="*/ 848 w 963"/>
              <a:gd name="T31" fmla="*/ 446 h 662"/>
              <a:gd name="T32" fmla="*/ 963 w 963"/>
              <a:gd name="T33" fmla="*/ 331 h 662"/>
              <a:gd name="T34" fmla="*/ 848 w 963"/>
              <a:gd name="T35" fmla="*/ 216 h 662"/>
              <a:gd name="T36" fmla="*/ 804 w 963"/>
              <a:gd name="T37" fmla="*/ 225 h 662"/>
              <a:gd name="T38" fmla="*/ 774 w 963"/>
              <a:gd name="T39" fmla="*/ 240 h 662"/>
              <a:gd name="T40" fmla="*/ 662 w 963"/>
              <a:gd name="T41" fmla="*/ 253 h 662"/>
              <a:gd name="T42" fmla="*/ 662 w 963"/>
              <a:gd name="T43" fmla="*/ 0 h 662"/>
              <a:gd name="T44" fmla="*/ 0 w 963"/>
              <a:gd name="T45" fmla="*/ 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3" h="662">
                <a:moveTo>
                  <a:pt x="0" y="0"/>
                </a:moveTo>
                <a:cubicBezTo>
                  <a:pt x="0" y="662"/>
                  <a:pt x="0" y="662"/>
                  <a:pt x="0" y="662"/>
                </a:cubicBezTo>
                <a:cubicBezTo>
                  <a:pt x="253" y="662"/>
                  <a:pt x="253" y="662"/>
                  <a:pt x="253" y="662"/>
                </a:cubicBezTo>
                <a:cubicBezTo>
                  <a:pt x="265" y="627"/>
                  <a:pt x="253" y="581"/>
                  <a:pt x="240" y="550"/>
                </a:cubicBezTo>
                <a:cubicBezTo>
                  <a:pt x="236" y="540"/>
                  <a:pt x="229" y="531"/>
                  <a:pt x="225" y="521"/>
                </a:cubicBezTo>
                <a:cubicBezTo>
                  <a:pt x="219" y="507"/>
                  <a:pt x="216" y="492"/>
                  <a:pt x="216" y="476"/>
                </a:cubicBezTo>
                <a:cubicBezTo>
                  <a:pt x="216" y="413"/>
                  <a:pt x="268" y="361"/>
                  <a:pt x="331" y="361"/>
                </a:cubicBezTo>
                <a:cubicBezTo>
                  <a:pt x="395" y="361"/>
                  <a:pt x="446" y="413"/>
                  <a:pt x="446" y="476"/>
                </a:cubicBezTo>
                <a:cubicBezTo>
                  <a:pt x="446" y="491"/>
                  <a:pt x="444" y="506"/>
                  <a:pt x="438" y="519"/>
                </a:cubicBezTo>
                <a:cubicBezTo>
                  <a:pt x="433" y="531"/>
                  <a:pt x="426" y="542"/>
                  <a:pt x="421" y="554"/>
                </a:cubicBezTo>
                <a:cubicBezTo>
                  <a:pt x="408" y="584"/>
                  <a:pt x="398" y="629"/>
                  <a:pt x="409" y="662"/>
                </a:cubicBezTo>
                <a:cubicBezTo>
                  <a:pt x="662" y="662"/>
                  <a:pt x="662" y="662"/>
                  <a:pt x="662" y="662"/>
                </a:cubicBezTo>
                <a:cubicBezTo>
                  <a:pt x="662" y="409"/>
                  <a:pt x="662" y="409"/>
                  <a:pt x="662" y="409"/>
                </a:cubicBezTo>
                <a:cubicBezTo>
                  <a:pt x="696" y="398"/>
                  <a:pt x="740" y="408"/>
                  <a:pt x="770" y="421"/>
                </a:cubicBezTo>
                <a:cubicBezTo>
                  <a:pt x="783" y="426"/>
                  <a:pt x="793" y="433"/>
                  <a:pt x="806" y="438"/>
                </a:cubicBezTo>
                <a:cubicBezTo>
                  <a:pt x="819" y="444"/>
                  <a:pt x="833" y="446"/>
                  <a:pt x="848" y="446"/>
                </a:cubicBezTo>
                <a:cubicBezTo>
                  <a:pt x="912" y="446"/>
                  <a:pt x="963" y="395"/>
                  <a:pt x="963" y="331"/>
                </a:cubicBezTo>
                <a:cubicBezTo>
                  <a:pt x="963" y="268"/>
                  <a:pt x="912" y="216"/>
                  <a:pt x="848" y="216"/>
                </a:cubicBezTo>
                <a:cubicBezTo>
                  <a:pt x="832" y="216"/>
                  <a:pt x="817" y="219"/>
                  <a:pt x="804" y="225"/>
                </a:cubicBezTo>
                <a:cubicBezTo>
                  <a:pt x="793" y="229"/>
                  <a:pt x="784" y="236"/>
                  <a:pt x="774" y="240"/>
                </a:cubicBezTo>
                <a:cubicBezTo>
                  <a:pt x="743" y="253"/>
                  <a:pt x="697" y="265"/>
                  <a:pt x="662" y="253"/>
                </a:cubicBezTo>
                <a:cubicBezTo>
                  <a:pt x="662" y="0"/>
                  <a:pt x="662" y="0"/>
                  <a:pt x="662" y="0"/>
                </a:cubicBezTo>
                <a:lnTo>
                  <a:pt x="0" y="0"/>
                </a:lnTo>
                <a:close/>
              </a:path>
            </a:pathLst>
          </a:custGeom>
          <a:solidFill>
            <a:schemeClr val="tx2"/>
          </a:solidFill>
          <a:ln w="28575" cap="flat">
            <a:noFill/>
            <a:prstDash val="solid"/>
            <a:miter lim="800000"/>
          </a:ln>
        </p:spPr>
        <p:txBody>
          <a:bodyPr vert="horz" wrap="square" lIns="576000" tIns="180000" rIns="91440" bIns="45720" numCol="1" anchor="t" anchorCtr="0" compatLnSpc="1"/>
          <a:lstStyle/>
          <a:p>
            <a:r>
              <a:rPr lang="en-US" altLang="zh-CN" sz="3200"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9" name="Freeform 9"/>
          <p:cNvSpPr/>
          <p:nvPr/>
        </p:nvSpPr>
        <p:spPr bwMode="auto">
          <a:xfrm>
            <a:off x="6173792" y="2045259"/>
            <a:ext cx="1617488" cy="2354309"/>
          </a:xfrm>
          <a:custGeom>
            <a:avLst/>
            <a:gdLst>
              <a:gd name="T0" fmla="*/ 662 w 662"/>
              <a:gd name="T1" fmla="*/ 0 h 963"/>
              <a:gd name="T2" fmla="*/ 0 w 662"/>
              <a:gd name="T3" fmla="*/ 0 h 963"/>
              <a:gd name="T4" fmla="*/ 0 w 662"/>
              <a:gd name="T5" fmla="*/ 253 h 963"/>
              <a:gd name="T6" fmla="*/ 112 w 662"/>
              <a:gd name="T7" fmla="*/ 240 h 963"/>
              <a:gd name="T8" fmla="*/ 142 w 662"/>
              <a:gd name="T9" fmla="*/ 225 h 963"/>
              <a:gd name="T10" fmla="*/ 186 w 662"/>
              <a:gd name="T11" fmla="*/ 216 h 963"/>
              <a:gd name="T12" fmla="*/ 301 w 662"/>
              <a:gd name="T13" fmla="*/ 331 h 963"/>
              <a:gd name="T14" fmla="*/ 186 w 662"/>
              <a:gd name="T15" fmla="*/ 446 h 963"/>
              <a:gd name="T16" fmla="*/ 144 w 662"/>
              <a:gd name="T17" fmla="*/ 438 h 963"/>
              <a:gd name="T18" fmla="*/ 108 w 662"/>
              <a:gd name="T19" fmla="*/ 421 h 963"/>
              <a:gd name="T20" fmla="*/ 0 w 662"/>
              <a:gd name="T21" fmla="*/ 409 h 963"/>
              <a:gd name="T22" fmla="*/ 0 w 662"/>
              <a:gd name="T23" fmla="*/ 662 h 963"/>
              <a:gd name="T24" fmla="*/ 253 w 662"/>
              <a:gd name="T25" fmla="*/ 662 h 963"/>
              <a:gd name="T26" fmla="*/ 242 w 662"/>
              <a:gd name="T27" fmla="*/ 770 h 963"/>
              <a:gd name="T28" fmla="*/ 224 w 662"/>
              <a:gd name="T29" fmla="*/ 806 h 963"/>
              <a:gd name="T30" fmla="*/ 216 w 662"/>
              <a:gd name="T31" fmla="*/ 848 h 963"/>
              <a:gd name="T32" fmla="*/ 331 w 662"/>
              <a:gd name="T33" fmla="*/ 963 h 963"/>
              <a:gd name="T34" fmla="*/ 446 w 662"/>
              <a:gd name="T35" fmla="*/ 848 h 963"/>
              <a:gd name="T36" fmla="*/ 437 w 662"/>
              <a:gd name="T37" fmla="*/ 804 h 963"/>
              <a:gd name="T38" fmla="*/ 422 w 662"/>
              <a:gd name="T39" fmla="*/ 774 h 963"/>
              <a:gd name="T40" fmla="*/ 409 w 662"/>
              <a:gd name="T41" fmla="*/ 662 h 963"/>
              <a:gd name="T42" fmla="*/ 662 w 662"/>
              <a:gd name="T43" fmla="*/ 662 h 963"/>
              <a:gd name="T44" fmla="*/ 662 w 662"/>
              <a:gd name="T4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2" h="963">
                <a:moveTo>
                  <a:pt x="662" y="0"/>
                </a:moveTo>
                <a:cubicBezTo>
                  <a:pt x="0" y="0"/>
                  <a:pt x="0" y="0"/>
                  <a:pt x="0" y="0"/>
                </a:cubicBezTo>
                <a:cubicBezTo>
                  <a:pt x="0" y="253"/>
                  <a:pt x="0" y="253"/>
                  <a:pt x="0" y="253"/>
                </a:cubicBezTo>
                <a:cubicBezTo>
                  <a:pt x="35" y="265"/>
                  <a:pt x="81" y="253"/>
                  <a:pt x="112" y="240"/>
                </a:cubicBezTo>
                <a:cubicBezTo>
                  <a:pt x="122" y="236"/>
                  <a:pt x="131" y="229"/>
                  <a:pt x="142" y="225"/>
                </a:cubicBezTo>
                <a:cubicBezTo>
                  <a:pt x="155" y="219"/>
                  <a:pt x="170" y="216"/>
                  <a:pt x="186" y="216"/>
                </a:cubicBezTo>
                <a:cubicBezTo>
                  <a:pt x="250" y="216"/>
                  <a:pt x="301" y="268"/>
                  <a:pt x="301" y="331"/>
                </a:cubicBezTo>
                <a:cubicBezTo>
                  <a:pt x="301" y="395"/>
                  <a:pt x="250" y="446"/>
                  <a:pt x="186" y="446"/>
                </a:cubicBezTo>
                <a:cubicBezTo>
                  <a:pt x="171" y="446"/>
                  <a:pt x="157" y="444"/>
                  <a:pt x="144" y="438"/>
                </a:cubicBezTo>
                <a:cubicBezTo>
                  <a:pt x="131" y="433"/>
                  <a:pt x="121" y="426"/>
                  <a:pt x="108" y="421"/>
                </a:cubicBezTo>
                <a:cubicBezTo>
                  <a:pt x="78" y="408"/>
                  <a:pt x="34" y="398"/>
                  <a:pt x="0" y="409"/>
                </a:cubicBezTo>
                <a:cubicBezTo>
                  <a:pt x="0" y="662"/>
                  <a:pt x="0" y="662"/>
                  <a:pt x="0" y="662"/>
                </a:cubicBezTo>
                <a:cubicBezTo>
                  <a:pt x="253" y="662"/>
                  <a:pt x="253" y="662"/>
                  <a:pt x="253" y="662"/>
                </a:cubicBezTo>
                <a:cubicBezTo>
                  <a:pt x="265" y="696"/>
                  <a:pt x="254" y="740"/>
                  <a:pt x="242" y="770"/>
                </a:cubicBezTo>
                <a:cubicBezTo>
                  <a:pt x="237" y="783"/>
                  <a:pt x="229" y="793"/>
                  <a:pt x="224" y="806"/>
                </a:cubicBezTo>
                <a:cubicBezTo>
                  <a:pt x="219" y="819"/>
                  <a:pt x="216" y="833"/>
                  <a:pt x="216" y="848"/>
                </a:cubicBezTo>
                <a:cubicBezTo>
                  <a:pt x="216" y="912"/>
                  <a:pt x="268" y="963"/>
                  <a:pt x="331" y="963"/>
                </a:cubicBezTo>
                <a:cubicBezTo>
                  <a:pt x="395" y="963"/>
                  <a:pt x="446" y="912"/>
                  <a:pt x="446" y="848"/>
                </a:cubicBezTo>
                <a:cubicBezTo>
                  <a:pt x="446" y="832"/>
                  <a:pt x="443" y="817"/>
                  <a:pt x="437" y="804"/>
                </a:cubicBezTo>
                <a:cubicBezTo>
                  <a:pt x="433" y="793"/>
                  <a:pt x="426" y="784"/>
                  <a:pt x="422" y="774"/>
                </a:cubicBezTo>
                <a:cubicBezTo>
                  <a:pt x="409" y="743"/>
                  <a:pt x="397" y="697"/>
                  <a:pt x="409" y="662"/>
                </a:cubicBezTo>
                <a:cubicBezTo>
                  <a:pt x="662" y="662"/>
                  <a:pt x="662" y="662"/>
                  <a:pt x="662" y="662"/>
                </a:cubicBezTo>
                <a:lnTo>
                  <a:pt x="662" y="0"/>
                </a:lnTo>
                <a:close/>
              </a:path>
            </a:pathLst>
          </a:custGeom>
          <a:solidFill>
            <a:schemeClr val="accent1"/>
          </a:solidFill>
          <a:ln w="28575" cap="flat">
            <a:noFill/>
            <a:prstDash val="solid"/>
            <a:miter lim="800000"/>
          </a:ln>
        </p:spPr>
        <p:txBody>
          <a:bodyPr vert="horz" wrap="square" lIns="936000" tIns="540000" rIns="91440" bIns="45720" numCol="1" anchor="t" anchorCtr="0" compatLnSpc="1"/>
          <a:lstStyle/>
          <a:p>
            <a:r>
              <a:rPr lang="en-US" altLang="zh-CN" sz="3200"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0" name="Freeform 10"/>
          <p:cNvSpPr/>
          <p:nvPr/>
        </p:nvSpPr>
        <p:spPr bwMode="auto">
          <a:xfrm>
            <a:off x="5438005" y="3663783"/>
            <a:ext cx="2353275" cy="1618523"/>
          </a:xfrm>
          <a:custGeom>
            <a:avLst/>
            <a:gdLst>
              <a:gd name="T0" fmla="*/ 963 w 963"/>
              <a:gd name="T1" fmla="*/ 662 h 662"/>
              <a:gd name="T2" fmla="*/ 963 w 963"/>
              <a:gd name="T3" fmla="*/ 0 h 662"/>
              <a:gd name="T4" fmla="*/ 710 w 963"/>
              <a:gd name="T5" fmla="*/ 0 h 662"/>
              <a:gd name="T6" fmla="*/ 723 w 963"/>
              <a:gd name="T7" fmla="*/ 112 h 662"/>
              <a:gd name="T8" fmla="*/ 738 w 963"/>
              <a:gd name="T9" fmla="*/ 142 h 662"/>
              <a:gd name="T10" fmla="*/ 747 w 963"/>
              <a:gd name="T11" fmla="*/ 186 h 662"/>
              <a:gd name="T12" fmla="*/ 632 w 963"/>
              <a:gd name="T13" fmla="*/ 301 h 662"/>
              <a:gd name="T14" fmla="*/ 517 w 963"/>
              <a:gd name="T15" fmla="*/ 186 h 662"/>
              <a:gd name="T16" fmla="*/ 525 w 963"/>
              <a:gd name="T17" fmla="*/ 144 h 662"/>
              <a:gd name="T18" fmla="*/ 543 w 963"/>
              <a:gd name="T19" fmla="*/ 108 h 662"/>
              <a:gd name="T20" fmla="*/ 554 w 963"/>
              <a:gd name="T21" fmla="*/ 0 h 662"/>
              <a:gd name="T22" fmla="*/ 301 w 963"/>
              <a:gd name="T23" fmla="*/ 0 h 662"/>
              <a:gd name="T24" fmla="*/ 301 w 963"/>
              <a:gd name="T25" fmla="*/ 253 h 662"/>
              <a:gd name="T26" fmla="*/ 193 w 963"/>
              <a:gd name="T27" fmla="*/ 242 h 662"/>
              <a:gd name="T28" fmla="*/ 158 w 963"/>
              <a:gd name="T29" fmla="*/ 224 h 662"/>
              <a:gd name="T30" fmla="*/ 115 w 963"/>
              <a:gd name="T31" fmla="*/ 216 h 662"/>
              <a:gd name="T32" fmla="*/ 0 w 963"/>
              <a:gd name="T33" fmla="*/ 331 h 662"/>
              <a:gd name="T34" fmla="*/ 115 w 963"/>
              <a:gd name="T35" fmla="*/ 446 h 662"/>
              <a:gd name="T36" fmla="*/ 160 w 963"/>
              <a:gd name="T37" fmla="*/ 437 h 662"/>
              <a:gd name="T38" fmla="*/ 190 w 963"/>
              <a:gd name="T39" fmla="*/ 422 h 662"/>
              <a:gd name="T40" fmla="*/ 301 w 963"/>
              <a:gd name="T41" fmla="*/ 409 h 662"/>
              <a:gd name="T42" fmla="*/ 301 w 963"/>
              <a:gd name="T43" fmla="*/ 662 h 662"/>
              <a:gd name="T44" fmla="*/ 963 w 963"/>
              <a:gd name="T4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3" h="662">
                <a:moveTo>
                  <a:pt x="963" y="662"/>
                </a:moveTo>
                <a:cubicBezTo>
                  <a:pt x="963" y="0"/>
                  <a:pt x="963" y="0"/>
                  <a:pt x="963" y="0"/>
                </a:cubicBezTo>
                <a:cubicBezTo>
                  <a:pt x="710" y="0"/>
                  <a:pt x="710" y="0"/>
                  <a:pt x="710" y="0"/>
                </a:cubicBezTo>
                <a:cubicBezTo>
                  <a:pt x="698" y="35"/>
                  <a:pt x="710" y="81"/>
                  <a:pt x="723" y="112"/>
                </a:cubicBezTo>
                <a:cubicBezTo>
                  <a:pt x="727" y="122"/>
                  <a:pt x="734" y="131"/>
                  <a:pt x="738" y="142"/>
                </a:cubicBezTo>
                <a:cubicBezTo>
                  <a:pt x="744" y="155"/>
                  <a:pt x="747" y="170"/>
                  <a:pt x="747" y="186"/>
                </a:cubicBezTo>
                <a:cubicBezTo>
                  <a:pt x="747" y="250"/>
                  <a:pt x="696" y="301"/>
                  <a:pt x="632" y="301"/>
                </a:cubicBezTo>
                <a:cubicBezTo>
                  <a:pt x="569" y="301"/>
                  <a:pt x="517" y="250"/>
                  <a:pt x="517" y="186"/>
                </a:cubicBezTo>
                <a:cubicBezTo>
                  <a:pt x="517" y="171"/>
                  <a:pt x="520" y="157"/>
                  <a:pt x="525" y="144"/>
                </a:cubicBezTo>
                <a:cubicBezTo>
                  <a:pt x="530" y="131"/>
                  <a:pt x="538" y="121"/>
                  <a:pt x="543" y="108"/>
                </a:cubicBezTo>
                <a:cubicBezTo>
                  <a:pt x="555" y="78"/>
                  <a:pt x="566" y="34"/>
                  <a:pt x="554" y="0"/>
                </a:cubicBezTo>
                <a:cubicBezTo>
                  <a:pt x="301" y="0"/>
                  <a:pt x="301" y="0"/>
                  <a:pt x="301" y="0"/>
                </a:cubicBezTo>
                <a:cubicBezTo>
                  <a:pt x="301" y="253"/>
                  <a:pt x="301" y="253"/>
                  <a:pt x="301" y="253"/>
                </a:cubicBezTo>
                <a:cubicBezTo>
                  <a:pt x="268" y="264"/>
                  <a:pt x="224" y="254"/>
                  <a:pt x="193" y="242"/>
                </a:cubicBezTo>
                <a:cubicBezTo>
                  <a:pt x="181" y="237"/>
                  <a:pt x="170" y="229"/>
                  <a:pt x="158" y="224"/>
                </a:cubicBezTo>
                <a:cubicBezTo>
                  <a:pt x="145" y="219"/>
                  <a:pt x="130" y="216"/>
                  <a:pt x="115" y="216"/>
                </a:cubicBezTo>
                <a:cubicBezTo>
                  <a:pt x="52" y="216"/>
                  <a:pt x="0" y="267"/>
                  <a:pt x="0" y="331"/>
                </a:cubicBezTo>
                <a:cubicBezTo>
                  <a:pt x="0" y="395"/>
                  <a:pt x="52" y="446"/>
                  <a:pt x="115" y="446"/>
                </a:cubicBezTo>
                <a:cubicBezTo>
                  <a:pt x="131" y="446"/>
                  <a:pt x="146" y="443"/>
                  <a:pt x="160" y="437"/>
                </a:cubicBezTo>
                <a:cubicBezTo>
                  <a:pt x="170" y="433"/>
                  <a:pt x="179" y="426"/>
                  <a:pt x="190" y="422"/>
                </a:cubicBezTo>
                <a:cubicBezTo>
                  <a:pt x="220" y="409"/>
                  <a:pt x="266" y="397"/>
                  <a:pt x="301" y="409"/>
                </a:cubicBezTo>
                <a:cubicBezTo>
                  <a:pt x="301" y="662"/>
                  <a:pt x="301" y="662"/>
                  <a:pt x="301" y="662"/>
                </a:cubicBezTo>
                <a:lnTo>
                  <a:pt x="963" y="662"/>
                </a:lnTo>
                <a:close/>
              </a:path>
            </a:pathLst>
          </a:custGeom>
          <a:solidFill>
            <a:schemeClr val="tx2"/>
          </a:solidFill>
          <a:ln w="28575" cap="flat">
            <a:noFill/>
            <a:prstDash val="solid"/>
            <a:miter lim="800000"/>
          </a:ln>
        </p:spPr>
        <p:txBody>
          <a:bodyPr vert="horz" wrap="square" lIns="1296000" tIns="972000" rIns="90000" bIns="46800" numCol="1" anchor="t" anchorCtr="0" compatLnSpc="1"/>
          <a:lstStyle/>
          <a:p>
            <a:r>
              <a:rPr lang="en-US" altLang="zh-CN" sz="3200"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1" name="Rectangle 32"/>
          <p:cNvSpPr>
            <a:spLocks noChangeArrowheads="1"/>
          </p:cNvSpPr>
          <p:nvPr/>
        </p:nvSpPr>
        <p:spPr bwMode="auto">
          <a:xfrm>
            <a:off x="1269703" y="1660691"/>
            <a:ext cx="1287463" cy="284163"/>
          </a:xfrm>
          <a:prstGeom prst="rect">
            <a:avLst/>
          </a:prstGeom>
          <a:solidFill>
            <a:schemeClr val="tx2"/>
          </a:solidFill>
          <a:ln>
            <a:noFill/>
          </a:ln>
        </p:spPr>
        <p:txBody>
          <a:bodyPr vert="horz" wrap="square" lIns="91440" tIns="45720" rIns="91440" bIns="45720" numCol="1" anchor="ctr" anchorCtr="0" compatLnSpc="1"/>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2" name="Rectangle 33"/>
          <p:cNvSpPr>
            <a:spLocks noChangeArrowheads="1"/>
          </p:cNvSpPr>
          <p:nvPr/>
        </p:nvSpPr>
        <p:spPr bwMode="auto">
          <a:xfrm>
            <a:off x="9806554" y="1660691"/>
            <a:ext cx="1285875" cy="284163"/>
          </a:xfrm>
          <a:prstGeom prst="rect">
            <a:avLst/>
          </a:prstGeom>
          <a:solidFill>
            <a:schemeClr val="tx2"/>
          </a:solidFill>
          <a:ln>
            <a:noFill/>
          </a:ln>
        </p:spPr>
        <p:txBody>
          <a:bodyPr vert="horz" wrap="square" lIns="91440" tIns="45720" rIns="91440" bIns="45720" numCol="1" anchor="ctr" anchorCtr="0" compatLnSpc="1"/>
          <a:lstStyle/>
          <a:p>
            <a:pPr algn="ctr"/>
            <a:r>
              <a:rPr lang="zh-CN" altLang="en-US">
                <a:solidFill>
                  <a:schemeClr val="bg1"/>
                </a:solidFill>
                <a:latin typeface="微软雅黑" panose="020B0503020204020204" pitchFamily="34" charset="-122"/>
                <a:ea typeface="微软雅黑" panose="020B0503020204020204" pitchFamily="34" charset="-122"/>
              </a:rPr>
              <a:t>添加标题</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Rectangle 34"/>
          <p:cNvSpPr>
            <a:spLocks noChangeArrowheads="1"/>
          </p:cNvSpPr>
          <p:nvPr/>
        </p:nvSpPr>
        <p:spPr bwMode="auto">
          <a:xfrm>
            <a:off x="1269703" y="4127666"/>
            <a:ext cx="1287463" cy="284163"/>
          </a:xfrm>
          <a:prstGeom prst="rect">
            <a:avLst/>
          </a:prstGeom>
          <a:solidFill>
            <a:schemeClr val="tx2"/>
          </a:solidFill>
          <a:ln>
            <a:noFill/>
          </a:ln>
        </p:spPr>
        <p:txBody>
          <a:bodyPr vert="horz" wrap="square" lIns="91440" tIns="45720" rIns="91440" bIns="45720" numCol="1" anchor="ctr" anchorCtr="0" compatLnSpc="1"/>
          <a:lstStyle/>
          <a:p>
            <a:pPr algn="ctr"/>
            <a:r>
              <a:rPr lang="zh-CN" altLang="en-US">
                <a:solidFill>
                  <a:schemeClr val="bg1"/>
                </a:solidFill>
                <a:latin typeface="微软雅黑" panose="020B0503020204020204" pitchFamily="34" charset="-122"/>
                <a:ea typeface="微软雅黑" panose="020B0503020204020204" pitchFamily="34" charset="-122"/>
              </a:rPr>
              <a:t>添加标题</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 name="Rectangle 35"/>
          <p:cNvSpPr>
            <a:spLocks noChangeArrowheads="1"/>
          </p:cNvSpPr>
          <p:nvPr/>
        </p:nvSpPr>
        <p:spPr bwMode="auto">
          <a:xfrm>
            <a:off x="9806554" y="4127666"/>
            <a:ext cx="1285875" cy="284163"/>
          </a:xfrm>
          <a:prstGeom prst="rect">
            <a:avLst/>
          </a:prstGeom>
          <a:solidFill>
            <a:schemeClr val="tx2"/>
          </a:solidFill>
          <a:ln>
            <a:noFill/>
          </a:ln>
        </p:spPr>
        <p:txBody>
          <a:bodyPr vert="horz" wrap="square" lIns="91440" tIns="45720" rIns="91440" bIns="45720" numCol="1" anchor="ctr" anchorCtr="0" compatLnSpc="1"/>
          <a:lstStyle/>
          <a:p>
            <a:pPr algn="ctr"/>
            <a:r>
              <a:rPr lang="zh-CN" altLang="en-US">
                <a:solidFill>
                  <a:schemeClr val="bg1"/>
                </a:solidFill>
                <a:latin typeface="微软雅黑" panose="020B0503020204020204" pitchFamily="34" charset="-122"/>
                <a:ea typeface="微软雅黑" panose="020B0503020204020204" pitchFamily="34" charset="-122"/>
              </a:rPr>
              <a:t>添加标题</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TextBox 18"/>
          <p:cNvSpPr txBox="1"/>
          <p:nvPr/>
        </p:nvSpPr>
        <p:spPr>
          <a:xfrm>
            <a:off x="1261910" y="1989943"/>
            <a:ext cx="2751123" cy="1052596"/>
          </a:xfrm>
          <a:prstGeom prst="rect">
            <a:avLst/>
          </a:prstGeom>
          <a:noFill/>
        </p:spPr>
        <p:txBody>
          <a:bodyPr wrap="square" rtlCol="0">
            <a:spAutoFit/>
          </a:bodyPr>
          <a:lstStyle/>
          <a:p>
            <a:pPr>
              <a:lnSpc>
                <a:spcPct val="130000"/>
              </a:lnSpc>
            </a:pPr>
            <a:r>
              <a:rPr lang="zh-CN" altLang="en-US" sz="1200" dirty="0">
                <a:solidFill>
                  <a:srgbClr val="262626"/>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endParaRPr lang="zh-CN" altLang="en-US" sz="1200" dirty="0">
              <a:solidFill>
                <a:srgbClr val="262626"/>
              </a:solidFill>
              <a:latin typeface="微软雅黑" panose="020B0503020204020204" pitchFamily="34" charset="-122"/>
              <a:ea typeface="微软雅黑" panose="020B0503020204020204" pitchFamily="34" charset="-122"/>
            </a:endParaRPr>
          </a:p>
        </p:txBody>
      </p:sp>
      <p:sp>
        <p:nvSpPr>
          <p:cNvPr id="26" name="TextBox 19"/>
          <p:cNvSpPr txBox="1"/>
          <p:nvPr/>
        </p:nvSpPr>
        <p:spPr>
          <a:xfrm>
            <a:off x="8341306" y="1989943"/>
            <a:ext cx="2751123" cy="1052596"/>
          </a:xfrm>
          <a:prstGeom prst="rect">
            <a:avLst/>
          </a:prstGeom>
          <a:noFill/>
        </p:spPr>
        <p:txBody>
          <a:bodyPr wrap="square" rtlCol="0">
            <a:spAutoFit/>
          </a:bodyPr>
          <a:lstStyle/>
          <a:p>
            <a:pPr algn="r">
              <a:lnSpc>
                <a:spcPct val="130000"/>
              </a:lnSpc>
            </a:pPr>
            <a:r>
              <a:rPr lang="zh-CN" altLang="en-US" sz="1200" dirty="0">
                <a:solidFill>
                  <a:srgbClr val="262626"/>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rgbClr val="262626"/>
                </a:solidFill>
                <a:latin typeface="微软雅黑" panose="020B0503020204020204" pitchFamily="34" charset="-122"/>
                <a:ea typeface="微软雅黑" panose="020B0503020204020204" pitchFamily="34" charset="-122"/>
              </a:rPr>
              <a:t>这里，或者通过通过复制您的文本。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
        <p:nvSpPr>
          <p:cNvPr id="27" name="TextBox 20"/>
          <p:cNvSpPr txBox="1"/>
          <p:nvPr/>
        </p:nvSpPr>
        <p:spPr>
          <a:xfrm>
            <a:off x="1261910" y="4430181"/>
            <a:ext cx="2751123" cy="1052596"/>
          </a:xfrm>
          <a:prstGeom prst="rect">
            <a:avLst/>
          </a:prstGeom>
          <a:noFill/>
        </p:spPr>
        <p:txBody>
          <a:bodyPr wrap="square" rtlCol="0">
            <a:spAutoFit/>
          </a:bodyPr>
          <a:lstStyle/>
          <a:p>
            <a:pPr>
              <a:lnSpc>
                <a:spcPct val="130000"/>
              </a:lnSpc>
            </a:pPr>
            <a:r>
              <a:rPr lang="zh-CN" altLang="en-US" sz="1200" dirty="0">
                <a:solidFill>
                  <a:srgbClr val="262626"/>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rgbClr val="262626"/>
                </a:solidFill>
                <a:latin typeface="微软雅黑" panose="020B0503020204020204" pitchFamily="34" charset="-122"/>
                <a:ea typeface="微软雅黑" panose="020B0503020204020204" pitchFamily="34" charset="-122"/>
              </a:rPr>
              <a:t>这里，或者通过通过复制您的文本。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
        <p:nvSpPr>
          <p:cNvPr id="28" name="TextBox 21"/>
          <p:cNvSpPr txBox="1"/>
          <p:nvPr/>
        </p:nvSpPr>
        <p:spPr>
          <a:xfrm>
            <a:off x="8341306" y="4430181"/>
            <a:ext cx="2751123" cy="1052596"/>
          </a:xfrm>
          <a:prstGeom prst="rect">
            <a:avLst/>
          </a:prstGeom>
          <a:noFill/>
        </p:spPr>
        <p:txBody>
          <a:bodyPr wrap="square" rtlCol="0">
            <a:spAutoFit/>
          </a:bodyPr>
          <a:lstStyle/>
          <a:p>
            <a:pPr algn="r">
              <a:lnSpc>
                <a:spcPct val="130000"/>
              </a:lnSpc>
            </a:pPr>
            <a:r>
              <a:rPr lang="zh-CN" altLang="en-US" sz="1200" dirty="0">
                <a:solidFill>
                  <a:srgbClr val="262626"/>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rgbClr val="262626"/>
                </a:solidFill>
                <a:latin typeface="微软雅黑" panose="020B0503020204020204" pitchFamily="34" charset="-122"/>
                <a:ea typeface="微软雅黑" panose="020B0503020204020204" pitchFamily="34" charset="-122"/>
              </a:rPr>
              <a:t>这里，或者通过通过复制您的文本。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52" name="组合 51"/>
          <p:cNvGrpSpPr/>
          <p:nvPr/>
        </p:nvGrpSpPr>
        <p:grpSpPr>
          <a:xfrm>
            <a:off x="1588698" y="3580817"/>
            <a:ext cx="2496295" cy="1169065"/>
            <a:chOff x="1181864" y="3953373"/>
            <a:chExt cx="1872221" cy="876799"/>
          </a:xfrm>
          <a:solidFill>
            <a:schemeClr val="tx2"/>
          </a:solidFill>
        </p:grpSpPr>
        <p:grpSp>
          <p:nvGrpSpPr>
            <p:cNvPr id="53" name="组合 52"/>
            <p:cNvGrpSpPr/>
            <p:nvPr/>
          </p:nvGrpSpPr>
          <p:grpSpPr>
            <a:xfrm>
              <a:off x="1181864" y="4288046"/>
              <a:ext cx="1872221" cy="542126"/>
              <a:chOff x="3654317" y="2004244"/>
              <a:chExt cx="2496294" cy="722838"/>
            </a:xfrm>
            <a:grpFill/>
          </p:grpSpPr>
          <p:sp>
            <p:nvSpPr>
              <p:cNvPr id="59" name="文本框 32"/>
              <p:cNvSpPr txBox="1"/>
              <p:nvPr/>
            </p:nvSpPr>
            <p:spPr>
              <a:xfrm>
                <a:off x="3776602" y="2004244"/>
                <a:ext cx="2374009" cy="369334"/>
              </a:xfrm>
              <a:prstGeom prst="rect">
                <a:avLst/>
              </a:prstGeom>
              <a:noFill/>
              <a:ln>
                <a:noFill/>
              </a:ln>
            </p:spPr>
            <p:txBody>
              <a:bodyPr wrap="square" rtlCol="0">
                <a:spAutoFit/>
              </a:bodyPr>
              <a:lstStyle/>
              <a:p>
                <a:r>
                  <a:rPr lang="zh-CN" altLang="en-US" dirty="0" smtClean="0">
                    <a:solidFill>
                      <a:schemeClr val="tx2"/>
                    </a:solidFill>
                    <a:latin typeface="微软雅黑" panose="020B0503020204020204" pitchFamily="34" charset="-122"/>
                    <a:ea typeface="微软雅黑" panose="020B0503020204020204" pitchFamily="34" charset="-122"/>
                  </a:rPr>
                  <a:t>请输入你的标题</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60" name="文本框 33"/>
              <p:cNvSpPr txBox="1"/>
              <p:nvPr/>
            </p:nvSpPr>
            <p:spPr>
              <a:xfrm>
                <a:off x="3654317" y="2357749"/>
                <a:ext cx="2250277" cy="369333"/>
              </a:xfrm>
              <a:prstGeom prst="rect">
                <a:avLst/>
              </a:prstGeom>
              <a:noFill/>
              <a:ln>
                <a:noFill/>
              </a:ln>
            </p:spPr>
            <p:txBody>
              <a:bodyPr wrap="square" rtlCol="0">
                <a:spAutoFit/>
              </a:bodyPr>
              <a:lstStyle/>
              <a:p>
                <a:pPr algn="just"/>
                <a:r>
                  <a:rPr lang="en-US" altLang="zh-CN"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a:t>
                </a:r>
                <a:endParaRPr lang="zh-CN" altLang="en-US" dirty="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4" name="Group 4"/>
            <p:cNvGrpSpPr>
              <a:grpSpLocks noChangeAspect="1"/>
            </p:cNvGrpSpPr>
            <p:nvPr/>
          </p:nvGrpSpPr>
          <p:grpSpPr bwMode="auto">
            <a:xfrm>
              <a:off x="1828180" y="3953373"/>
              <a:ext cx="215450" cy="252482"/>
              <a:chOff x="1776" y="1776"/>
              <a:chExt cx="64" cy="75"/>
            </a:xfrm>
            <a:grpFill/>
            <a:effectLst/>
          </p:grpSpPr>
          <p:sp>
            <p:nvSpPr>
              <p:cNvPr id="55"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w="9525">
                <a:solidFill>
                  <a:schemeClr val="tx2"/>
                </a:solidFill>
                <a:round/>
              </a:ln>
            </p:spPr>
            <p:txBody>
              <a:bodyPr vert="horz" wrap="square" lIns="121920" tIns="60960" rIns="121920" bIns="60960" numCol="1" anchor="t" anchorCtr="0" compatLnSpc="1"/>
              <a:lstStyle/>
              <a:p>
                <a:endParaRPr lang="zh-CN" altLang="en-US">
                  <a:solidFill>
                    <a:prstClr val="black"/>
                  </a:solidFill>
                </a:endParaRPr>
              </a:p>
            </p:txBody>
          </p:sp>
          <p:sp>
            <p:nvSpPr>
              <p:cNvPr id="56"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w="9525">
                <a:solidFill>
                  <a:schemeClr val="tx2"/>
                </a:solidFill>
                <a:round/>
              </a:ln>
            </p:spPr>
            <p:txBody>
              <a:bodyPr vert="horz" wrap="square" lIns="121920" tIns="60960" rIns="121920" bIns="60960" numCol="1" anchor="t" anchorCtr="0" compatLnSpc="1"/>
              <a:lstStyle/>
              <a:p>
                <a:endParaRPr lang="zh-CN" altLang="en-US">
                  <a:solidFill>
                    <a:prstClr val="black"/>
                  </a:solidFill>
                </a:endParaRPr>
              </a:p>
            </p:txBody>
          </p:sp>
          <p:sp>
            <p:nvSpPr>
              <p:cNvPr id="57"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w="9525">
                <a:solidFill>
                  <a:schemeClr val="tx2"/>
                </a:solidFill>
                <a:round/>
              </a:ln>
            </p:spPr>
            <p:txBody>
              <a:bodyPr vert="horz" wrap="square" lIns="121920" tIns="60960" rIns="121920" bIns="60960" numCol="1" anchor="t" anchorCtr="0" compatLnSpc="1"/>
              <a:lstStyle/>
              <a:p>
                <a:endParaRPr lang="zh-CN" altLang="en-US">
                  <a:solidFill>
                    <a:prstClr val="black"/>
                  </a:solidFill>
                </a:endParaRPr>
              </a:p>
            </p:txBody>
          </p:sp>
          <p:sp>
            <p:nvSpPr>
              <p:cNvPr id="58"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w="9525">
                <a:solidFill>
                  <a:schemeClr val="tx2"/>
                </a:solidFill>
                <a:round/>
              </a:ln>
            </p:spPr>
            <p:txBody>
              <a:bodyPr vert="horz" wrap="square" lIns="121920" tIns="60960" rIns="121920" bIns="60960" numCol="1" anchor="t" anchorCtr="0" compatLnSpc="1"/>
              <a:lstStyle/>
              <a:p>
                <a:endParaRPr lang="zh-CN" altLang="en-US">
                  <a:solidFill>
                    <a:prstClr val="black"/>
                  </a:solidFill>
                </a:endParaRPr>
              </a:p>
            </p:txBody>
          </p:sp>
        </p:grpSp>
      </p:grpSp>
      <p:grpSp>
        <p:nvGrpSpPr>
          <p:cNvPr id="61" name="组合 60"/>
          <p:cNvGrpSpPr/>
          <p:nvPr/>
        </p:nvGrpSpPr>
        <p:grpSpPr>
          <a:xfrm>
            <a:off x="2066400" y="1965710"/>
            <a:ext cx="1164236" cy="1164236"/>
            <a:chOff x="1540140" y="2130621"/>
            <a:chExt cx="873177" cy="873177"/>
          </a:xfrm>
          <a:solidFill>
            <a:schemeClr val="tx2"/>
          </a:solidFill>
        </p:grpSpPr>
        <p:sp>
          <p:nvSpPr>
            <p:cNvPr id="62" name="椭圆 61"/>
            <p:cNvSpPr/>
            <p:nvPr/>
          </p:nvSpPr>
          <p:spPr>
            <a:xfrm>
              <a:off x="1540140" y="2130621"/>
              <a:ext cx="873177" cy="873177"/>
            </a:xfrm>
            <a:prstGeom prst="ellipse">
              <a:avLst/>
            </a:prstGeom>
            <a:grpFill/>
            <a:ln>
              <a:solidFill>
                <a:schemeClr val="tx2"/>
              </a:solid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5">
                <a:solidFill>
                  <a:prstClr val="white"/>
                </a:solidFill>
              </a:endParaRPr>
            </a:p>
          </p:txBody>
        </p:sp>
        <p:sp>
          <p:nvSpPr>
            <p:cNvPr id="63" name="TextBox 4"/>
            <p:cNvSpPr txBox="1">
              <a:spLocks noChangeArrowheads="1"/>
            </p:cNvSpPr>
            <p:nvPr/>
          </p:nvSpPr>
          <p:spPr bwMode="auto">
            <a:xfrm>
              <a:off x="1757197" y="2224423"/>
              <a:ext cx="439063" cy="685573"/>
            </a:xfrm>
            <a:prstGeom prst="rect">
              <a:avLst/>
            </a:prstGeom>
            <a:grpFill/>
            <a:ln w="9525">
              <a:solidFill>
                <a:schemeClr val="tx2"/>
              </a:solidFill>
              <a:miter lim="800000"/>
            </a:ln>
          </p:spPr>
          <p:txBody>
            <a:bodyPr wrap="none" tIns="46800" anchor="ctr">
              <a:spAutoFit/>
            </a:bodyPr>
            <a:lstStyle/>
            <a:p>
              <a:pPr algn="ctr"/>
              <a:r>
                <a:rPr lang="en-US" altLang="zh-CN" sz="5335" dirty="0">
                  <a:solidFill>
                    <a:schemeClr val="bg1"/>
                  </a:solidFill>
                  <a:latin typeface="微软雅黑" panose="020B0503020204020204" pitchFamily="34" charset="-122"/>
                  <a:ea typeface="微软雅黑" panose="020B0503020204020204" pitchFamily="34" charset="-122"/>
                  <a:cs typeface="FrankRuehl" charset="-79"/>
                </a:rPr>
                <a:t>1</a:t>
              </a:r>
              <a:endParaRPr lang="zh-CN" altLang="en-US" sz="5335" dirty="0">
                <a:solidFill>
                  <a:schemeClr val="bg1"/>
                </a:solidFill>
                <a:latin typeface="微软雅黑" panose="020B0503020204020204" pitchFamily="34" charset="-122"/>
                <a:ea typeface="微软雅黑" panose="020B0503020204020204" pitchFamily="34" charset="-122"/>
                <a:cs typeface="Latha" pitchFamily="2"/>
              </a:endParaRPr>
            </a:p>
          </p:txBody>
        </p:sp>
      </p:grpSp>
      <p:grpSp>
        <p:nvGrpSpPr>
          <p:cNvPr id="64" name="组合 63"/>
          <p:cNvGrpSpPr/>
          <p:nvPr/>
        </p:nvGrpSpPr>
        <p:grpSpPr>
          <a:xfrm>
            <a:off x="4434662" y="1965710"/>
            <a:ext cx="1164236" cy="1164236"/>
            <a:chOff x="3316337" y="2130621"/>
            <a:chExt cx="873177" cy="873177"/>
          </a:xfrm>
          <a:solidFill>
            <a:schemeClr val="accent1"/>
          </a:solidFill>
        </p:grpSpPr>
        <p:sp>
          <p:nvSpPr>
            <p:cNvPr id="65" name="椭圆 64"/>
            <p:cNvSpPr/>
            <p:nvPr/>
          </p:nvSpPr>
          <p:spPr>
            <a:xfrm>
              <a:off x="3316337" y="2130621"/>
              <a:ext cx="873177" cy="873177"/>
            </a:xfrm>
            <a:prstGeom prst="ellipse">
              <a:avLst/>
            </a:prstGeom>
            <a:grpFill/>
            <a:ln>
              <a:solidFill>
                <a:schemeClr val="accent1"/>
              </a:solid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5">
                <a:solidFill>
                  <a:prstClr val="white"/>
                </a:solidFill>
              </a:endParaRPr>
            </a:p>
          </p:txBody>
        </p:sp>
        <p:sp>
          <p:nvSpPr>
            <p:cNvPr id="66" name="TextBox 4"/>
            <p:cNvSpPr txBox="1">
              <a:spLocks noChangeArrowheads="1"/>
            </p:cNvSpPr>
            <p:nvPr/>
          </p:nvSpPr>
          <p:spPr bwMode="auto">
            <a:xfrm>
              <a:off x="3533394" y="2224423"/>
              <a:ext cx="439063" cy="685573"/>
            </a:xfrm>
            <a:prstGeom prst="rect">
              <a:avLst/>
            </a:prstGeom>
            <a:grpFill/>
            <a:ln w="9525">
              <a:solidFill>
                <a:schemeClr val="accent1"/>
              </a:solidFill>
              <a:miter lim="800000"/>
            </a:ln>
          </p:spPr>
          <p:txBody>
            <a:bodyPr wrap="none" tIns="46800" anchor="ctr">
              <a:spAutoFit/>
            </a:bodyPr>
            <a:lstStyle/>
            <a:p>
              <a:pPr algn="ctr"/>
              <a:r>
                <a:rPr lang="en-US" altLang="zh-CN" sz="5335" dirty="0">
                  <a:solidFill>
                    <a:schemeClr val="bg1"/>
                  </a:solidFill>
                  <a:latin typeface="微软雅黑" panose="020B0503020204020204" pitchFamily="34" charset="-122"/>
                  <a:ea typeface="微软雅黑" panose="020B0503020204020204" pitchFamily="34" charset="-122"/>
                  <a:cs typeface="FrankRuehl" charset="-79"/>
                </a:rPr>
                <a:t>2</a:t>
              </a:r>
              <a:endParaRPr lang="zh-CN" altLang="en-US" sz="5335" dirty="0">
                <a:solidFill>
                  <a:schemeClr val="bg1"/>
                </a:solidFill>
                <a:latin typeface="微软雅黑" panose="020B0503020204020204" pitchFamily="34" charset="-122"/>
                <a:ea typeface="微软雅黑" panose="020B0503020204020204" pitchFamily="34" charset="-122"/>
                <a:cs typeface="Latha" pitchFamily="2"/>
              </a:endParaRPr>
            </a:p>
          </p:txBody>
        </p:sp>
      </p:grpSp>
      <p:grpSp>
        <p:nvGrpSpPr>
          <p:cNvPr id="67" name="组合 66"/>
          <p:cNvGrpSpPr/>
          <p:nvPr/>
        </p:nvGrpSpPr>
        <p:grpSpPr>
          <a:xfrm>
            <a:off x="6802925" y="1965710"/>
            <a:ext cx="1164236" cy="1164236"/>
            <a:chOff x="5092534" y="2130621"/>
            <a:chExt cx="873177" cy="873177"/>
          </a:xfrm>
          <a:solidFill>
            <a:schemeClr val="tx2"/>
          </a:solidFill>
        </p:grpSpPr>
        <p:sp>
          <p:nvSpPr>
            <p:cNvPr id="68" name="椭圆 67"/>
            <p:cNvSpPr/>
            <p:nvPr/>
          </p:nvSpPr>
          <p:spPr>
            <a:xfrm>
              <a:off x="5092534" y="2130621"/>
              <a:ext cx="873177" cy="873177"/>
            </a:xfrm>
            <a:prstGeom prst="ellipse">
              <a:avLst/>
            </a:prstGeom>
            <a:grpFill/>
            <a:ln>
              <a:solidFill>
                <a:schemeClr val="tx2"/>
              </a:solid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5">
                <a:solidFill>
                  <a:prstClr val="white"/>
                </a:solidFill>
              </a:endParaRPr>
            </a:p>
          </p:txBody>
        </p:sp>
        <p:sp>
          <p:nvSpPr>
            <p:cNvPr id="69" name="TextBox 4"/>
            <p:cNvSpPr txBox="1">
              <a:spLocks noChangeArrowheads="1"/>
            </p:cNvSpPr>
            <p:nvPr/>
          </p:nvSpPr>
          <p:spPr bwMode="auto">
            <a:xfrm>
              <a:off x="5309591" y="2224423"/>
              <a:ext cx="439063" cy="685573"/>
            </a:xfrm>
            <a:prstGeom prst="rect">
              <a:avLst/>
            </a:prstGeom>
            <a:grpFill/>
            <a:ln w="9525">
              <a:solidFill>
                <a:schemeClr val="tx2"/>
              </a:solidFill>
              <a:miter lim="800000"/>
            </a:ln>
          </p:spPr>
          <p:txBody>
            <a:bodyPr wrap="none" tIns="46800" anchor="ctr">
              <a:spAutoFit/>
            </a:bodyPr>
            <a:lstStyle/>
            <a:p>
              <a:pPr algn="ctr"/>
              <a:r>
                <a:rPr lang="en-US" altLang="zh-CN" sz="5335" dirty="0">
                  <a:solidFill>
                    <a:schemeClr val="bg1"/>
                  </a:solidFill>
                  <a:latin typeface="微软雅黑" panose="020B0503020204020204" pitchFamily="34" charset="-122"/>
                  <a:ea typeface="微软雅黑" panose="020B0503020204020204" pitchFamily="34" charset="-122"/>
                  <a:cs typeface="FrankRuehl" charset="-79"/>
                </a:rPr>
                <a:t>3</a:t>
              </a:r>
              <a:endParaRPr lang="zh-CN" altLang="en-US" sz="5335" dirty="0">
                <a:solidFill>
                  <a:schemeClr val="bg1"/>
                </a:solidFill>
                <a:latin typeface="微软雅黑" panose="020B0503020204020204" pitchFamily="34" charset="-122"/>
                <a:ea typeface="微软雅黑" panose="020B0503020204020204" pitchFamily="34" charset="-122"/>
                <a:cs typeface="Latha" pitchFamily="2"/>
              </a:endParaRPr>
            </a:p>
          </p:txBody>
        </p:sp>
      </p:grpSp>
      <p:grpSp>
        <p:nvGrpSpPr>
          <p:cNvPr id="70" name="组合 69"/>
          <p:cNvGrpSpPr/>
          <p:nvPr/>
        </p:nvGrpSpPr>
        <p:grpSpPr>
          <a:xfrm>
            <a:off x="9171189" y="1965710"/>
            <a:ext cx="1164236" cy="1164236"/>
            <a:chOff x="6868732" y="2130621"/>
            <a:chExt cx="873177" cy="873177"/>
          </a:xfrm>
          <a:solidFill>
            <a:schemeClr val="accent1"/>
          </a:solidFill>
        </p:grpSpPr>
        <p:sp>
          <p:nvSpPr>
            <p:cNvPr id="71" name="椭圆 70"/>
            <p:cNvSpPr/>
            <p:nvPr/>
          </p:nvSpPr>
          <p:spPr>
            <a:xfrm>
              <a:off x="6868732" y="2130621"/>
              <a:ext cx="873177" cy="873177"/>
            </a:xfrm>
            <a:prstGeom prst="ellipse">
              <a:avLst/>
            </a:prstGeom>
            <a:grpFill/>
            <a:ln>
              <a:solidFill>
                <a:schemeClr val="accent1"/>
              </a:solid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5">
                <a:solidFill>
                  <a:prstClr val="white"/>
                </a:solidFill>
              </a:endParaRPr>
            </a:p>
          </p:txBody>
        </p:sp>
        <p:sp>
          <p:nvSpPr>
            <p:cNvPr id="72" name="TextBox 4"/>
            <p:cNvSpPr txBox="1">
              <a:spLocks noChangeArrowheads="1"/>
            </p:cNvSpPr>
            <p:nvPr/>
          </p:nvSpPr>
          <p:spPr bwMode="auto">
            <a:xfrm>
              <a:off x="7085789" y="2224423"/>
              <a:ext cx="439063" cy="685573"/>
            </a:xfrm>
            <a:prstGeom prst="rect">
              <a:avLst/>
            </a:prstGeom>
            <a:grpFill/>
            <a:ln w="9525">
              <a:solidFill>
                <a:schemeClr val="accent1"/>
              </a:solidFill>
              <a:miter lim="800000"/>
            </a:ln>
          </p:spPr>
          <p:txBody>
            <a:bodyPr wrap="none" tIns="46800" anchor="ctr">
              <a:spAutoFit/>
            </a:bodyPr>
            <a:lstStyle/>
            <a:p>
              <a:pPr algn="ctr"/>
              <a:r>
                <a:rPr lang="en-US" altLang="zh-CN" sz="5335" dirty="0">
                  <a:solidFill>
                    <a:schemeClr val="bg1"/>
                  </a:solidFill>
                  <a:latin typeface="微软雅黑" panose="020B0503020204020204" pitchFamily="34" charset="-122"/>
                  <a:ea typeface="微软雅黑" panose="020B0503020204020204" pitchFamily="34" charset="-122"/>
                  <a:cs typeface="FrankRuehl" charset="-79"/>
                </a:rPr>
                <a:t>4</a:t>
              </a:r>
              <a:endParaRPr lang="zh-CN" altLang="en-US" sz="5335" dirty="0">
                <a:solidFill>
                  <a:schemeClr val="bg1"/>
                </a:solidFill>
                <a:latin typeface="微软雅黑" panose="020B0503020204020204" pitchFamily="34" charset="-122"/>
                <a:ea typeface="微软雅黑" panose="020B0503020204020204" pitchFamily="34" charset="-122"/>
                <a:cs typeface="Latha" pitchFamily="2"/>
              </a:endParaRPr>
            </a:p>
          </p:txBody>
        </p:sp>
      </p:grpSp>
      <p:grpSp>
        <p:nvGrpSpPr>
          <p:cNvPr id="73" name="组合 72"/>
          <p:cNvGrpSpPr/>
          <p:nvPr/>
        </p:nvGrpSpPr>
        <p:grpSpPr>
          <a:xfrm>
            <a:off x="4245138" y="3539508"/>
            <a:ext cx="1923118" cy="1110528"/>
            <a:chOff x="3204585" y="3939902"/>
            <a:chExt cx="1442339" cy="832896"/>
          </a:xfrm>
          <a:solidFill>
            <a:schemeClr val="accent1"/>
          </a:solidFill>
        </p:grpSpPr>
        <p:sp>
          <p:nvSpPr>
            <p:cNvPr id="80" name="文本框 39"/>
            <p:cNvSpPr txBox="1"/>
            <p:nvPr/>
          </p:nvSpPr>
          <p:spPr>
            <a:xfrm>
              <a:off x="3204585" y="4288049"/>
              <a:ext cx="1442339" cy="484749"/>
            </a:xfrm>
            <a:prstGeom prst="rect">
              <a:avLst/>
            </a:prstGeom>
            <a:noFill/>
            <a:ln>
              <a:noFill/>
            </a:ln>
          </p:spPr>
          <p:txBody>
            <a:bodyPr wrap="square" rtlCol="0">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请输入你的标题</a:t>
              </a:r>
              <a:endParaRPr lang="zh-CN" altLang="en-US" dirty="0" smtClean="0">
                <a:solidFill>
                  <a:schemeClr val="accent1"/>
                </a:solidFill>
                <a:latin typeface="微软雅黑" panose="020B0503020204020204" pitchFamily="34" charset="-122"/>
                <a:ea typeface="微软雅黑" panose="020B0503020204020204" pitchFamily="34" charset="-122"/>
              </a:endParaRPr>
            </a:p>
            <a:p>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3648699" y="3939902"/>
              <a:ext cx="273200" cy="297297"/>
              <a:chOff x="4873620" y="1965325"/>
              <a:chExt cx="269882" cy="293688"/>
            </a:xfrm>
            <a:grpFill/>
            <a:effectLst/>
          </p:grpSpPr>
          <p:sp>
            <p:nvSpPr>
              <p:cNvPr id="76"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w="9525">
                <a:solidFill>
                  <a:schemeClr val="accent1"/>
                </a:solidFill>
                <a:round/>
              </a:ln>
            </p:spPr>
            <p:txBody>
              <a:bodyPr vert="horz" wrap="square" lIns="121920" tIns="60960" rIns="121920" bIns="60960" numCol="1" anchor="t" anchorCtr="0" compatLnSpc="1"/>
              <a:lstStyle/>
              <a:p>
                <a:endParaRPr lang="zh-CN" altLang="en-US">
                  <a:solidFill>
                    <a:schemeClr val="accent1"/>
                  </a:solidFill>
                </a:endParaRPr>
              </a:p>
            </p:txBody>
          </p:sp>
          <p:sp>
            <p:nvSpPr>
              <p:cNvPr id="77"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w="9525">
                <a:solidFill>
                  <a:schemeClr val="accent1"/>
                </a:solidFill>
                <a:round/>
              </a:ln>
            </p:spPr>
            <p:txBody>
              <a:bodyPr vert="horz" wrap="square" lIns="121920" tIns="60960" rIns="121920" bIns="60960" numCol="1" anchor="t" anchorCtr="0" compatLnSpc="1"/>
              <a:lstStyle/>
              <a:p>
                <a:endParaRPr lang="zh-CN" altLang="en-US">
                  <a:solidFill>
                    <a:schemeClr val="accent1"/>
                  </a:solidFill>
                </a:endParaRPr>
              </a:p>
            </p:txBody>
          </p:sp>
          <p:sp>
            <p:nvSpPr>
              <p:cNvPr id="78"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w="9525">
                <a:solidFill>
                  <a:schemeClr val="accent1"/>
                </a:solidFill>
                <a:round/>
              </a:ln>
            </p:spPr>
            <p:txBody>
              <a:bodyPr vert="horz" wrap="square" lIns="121920" tIns="60960" rIns="121920" bIns="60960" numCol="1" anchor="t" anchorCtr="0" compatLnSpc="1"/>
              <a:lstStyle/>
              <a:p>
                <a:endParaRPr lang="zh-CN" altLang="en-US">
                  <a:solidFill>
                    <a:schemeClr val="accent1"/>
                  </a:solidFill>
                </a:endParaRPr>
              </a:p>
            </p:txBody>
          </p:sp>
          <p:sp>
            <p:nvSpPr>
              <p:cNvPr id="79"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w="9525">
                <a:solidFill>
                  <a:schemeClr val="accent1"/>
                </a:solidFill>
                <a:round/>
              </a:ln>
            </p:spPr>
            <p:txBody>
              <a:bodyPr vert="horz" wrap="square" lIns="121920" tIns="60960" rIns="121920" bIns="60960" numCol="1" anchor="t" anchorCtr="0" compatLnSpc="1"/>
              <a:lstStyle/>
              <a:p>
                <a:endParaRPr lang="zh-CN" altLang="en-US">
                  <a:solidFill>
                    <a:schemeClr val="accent1"/>
                  </a:solidFill>
                </a:endParaRPr>
              </a:p>
            </p:txBody>
          </p:sp>
        </p:grpSp>
      </p:grpSp>
      <p:grpSp>
        <p:nvGrpSpPr>
          <p:cNvPr id="82" name="组合 81"/>
          <p:cNvGrpSpPr/>
          <p:nvPr/>
        </p:nvGrpSpPr>
        <p:grpSpPr>
          <a:xfrm>
            <a:off x="6533171" y="3593329"/>
            <a:ext cx="1923120" cy="1080047"/>
            <a:chOff x="4890219" y="3962757"/>
            <a:chExt cx="1442340" cy="810035"/>
          </a:xfrm>
          <a:solidFill>
            <a:schemeClr val="tx2"/>
          </a:solidFill>
        </p:grpSpPr>
        <p:sp>
          <p:nvSpPr>
            <p:cNvPr id="87" name="文本框 48"/>
            <p:cNvSpPr txBox="1"/>
            <p:nvPr/>
          </p:nvSpPr>
          <p:spPr>
            <a:xfrm>
              <a:off x="4890219" y="4288044"/>
              <a:ext cx="1442340" cy="484748"/>
            </a:xfrm>
            <a:prstGeom prst="rect">
              <a:avLst/>
            </a:prstGeom>
            <a:noFill/>
            <a:ln>
              <a:noFill/>
            </a:ln>
          </p:spPr>
          <p:txBody>
            <a:bodyPr wrap="square" rtlCol="0">
              <a:spAutoFit/>
            </a:bodyPr>
            <a:lstStyle/>
            <a:p>
              <a:r>
                <a:rPr lang="zh-CN" altLang="en-US" dirty="0" smtClean="0">
                  <a:solidFill>
                    <a:schemeClr val="tx2"/>
                  </a:solidFill>
                  <a:latin typeface="微软雅黑" panose="020B0503020204020204" pitchFamily="34" charset="-122"/>
                  <a:ea typeface="微软雅黑" panose="020B0503020204020204" pitchFamily="34" charset="-122"/>
                </a:rPr>
                <a:t>请输入你的标题</a:t>
              </a:r>
              <a:endParaRPr lang="zh-CN" altLang="en-US" dirty="0" smtClean="0">
                <a:solidFill>
                  <a:schemeClr val="tx2"/>
                </a:solidFill>
                <a:latin typeface="微软雅黑" panose="020B0503020204020204" pitchFamily="34" charset="-122"/>
                <a:ea typeface="微软雅黑" panose="020B0503020204020204" pitchFamily="34" charset="-122"/>
              </a:endParaRPr>
            </a:p>
            <a:p>
              <a:endParaRPr lang="zh-CN" altLang="en-US" dirty="0">
                <a:solidFill>
                  <a:srgbClr val="00AF92"/>
                </a:solidFill>
                <a:latin typeface="微软雅黑" panose="020B0503020204020204" pitchFamily="34" charset="-122"/>
                <a:ea typeface="微软雅黑" panose="020B0503020204020204" pitchFamily="34" charset="-122"/>
              </a:endParaRPr>
            </a:p>
          </p:txBody>
        </p:sp>
        <p:grpSp>
          <p:nvGrpSpPr>
            <p:cNvPr id="84" name="Group 13"/>
            <p:cNvGrpSpPr>
              <a:grpSpLocks noChangeAspect="1"/>
            </p:cNvGrpSpPr>
            <p:nvPr/>
          </p:nvGrpSpPr>
          <p:grpSpPr bwMode="auto">
            <a:xfrm>
              <a:off x="5406346" y="3962757"/>
              <a:ext cx="262733" cy="265835"/>
              <a:chOff x="2426" y="2781"/>
              <a:chExt cx="593" cy="600"/>
            </a:xfrm>
            <a:grpFill/>
            <a:effectLst/>
          </p:grpSpPr>
          <p:sp>
            <p:nvSpPr>
              <p:cNvPr id="85"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w="9525">
                <a:solidFill>
                  <a:schemeClr val="tx2"/>
                </a:solidFill>
                <a:round/>
              </a:ln>
            </p:spPr>
            <p:txBody>
              <a:bodyPr vert="horz" wrap="square" lIns="121920" tIns="60960" rIns="121920" bIns="60960" numCol="1" anchor="t" anchorCtr="0" compatLnSpc="1"/>
              <a:lstStyle/>
              <a:p>
                <a:endParaRPr lang="zh-CN" altLang="en-US">
                  <a:solidFill>
                    <a:prstClr val="black"/>
                  </a:solidFill>
                </a:endParaRPr>
              </a:p>
            </p:txBody>
          </p:sp>
          <p:sp>
            <p:nvSpPr>
              <p:cNvPr id="8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w="9525">
                <a:solidFill>
                  <a:schemeClr val="tx2"/>
                </a:solidFill>
                <a:round/>
              </a:ln>
            </p:spPr>
            <p:txBody>
              <a:bodyPr vert="horz" wrap="square" lIns="121920" tIns="60960" rIns="121920" bIns="60960" numCol="1" anchor="t" anchorCtr="0" compatLnSpc="1"/>
              <a:lstStyle/>
              <a:p>
                <a:endParaRPr lang="zh-CN" altLang="en-US">
                  <a:solidFill>
                    <a:prstClr val="black"/>
                  </a:solidFill>
                </a:endParaRPr>
              </a:p>
            </p:txBody>
          </p:sp>
        </p:grpSp>
      </p:grpSp>
      <p:grpSp>
        <p:nvGrpSpPr>
          <p:cNvPr id="89" name="组合 88"/>
          <p:cNvGrpSpPr/>
          <p:nvPr/>
        </p:nvGrpSpPr>
        <p:grpSpPr>
          <a:xfrm>
            <a:off x="8996430" y="3603918"/>
            <a:ext cx="2053640" cy="792461"/>
            <a:chOff x="6737665" y="3970699"/>
            <a:chExt cx="1540230" cy="594346"/>
          </a:xfrm>
          <a:solidFill>
            <a:schemeClr val="accent1"/>
          </a:solidFill>
        </p:grpSpPr>
        <p:sp>
          <p:nvSpPr>
            <p:cNvPr id="97" name="文本框 51"/>
            <p:cNvSpPr txBox="1"/>
            <p:nvPr/>
          </p:nvSpPr>
          <p:spPr>
            <a:xfrm>
              <a:off x="6737665" y="4288046"/>
              <a:ext cx="1540230" cy="276999"/>
            </a:xfrm>
            <a:prstGeom prst="rect">
              <a:avLst/>
            </a:prstGeom>
            <a:noFill/>
            <a:ln>
              <a:noFill/>
            </a:ln>
          </p:spPr>
          <p:txBody>
            <a:bodyPr wrap="square" rtlCol="0">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请输入你的标题</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91" name="Group 18"/>
            <p:cNvGrpSpPr>
              <a:grpSpLocks noChangeAspect="1"/>
            </p:cNvGrpSpPr>
            <p:nvPr/>
          </p:nvGrpSpPr>
          <p:grpSpPr bwMode="auto">
            <a:xfrm>
              <a:off x="7243901" y="3970699"/>
              <a:ext cx="216656" cy="224276"/>
              <a:chOff x="3802" y="2858"/>
              <a:chExt cx="616" cy="574"/>
            </a:xfrm>
            <a:grpFill/>
            <a:effectLst/>
          </p:grpSpPr>
          <p:sp>
            <p:nvSpPr>
              <p:cNvPr id="92" name="Rectangle 19"/>
              <p:cNvSpPr>
                <a:spLocks noChangeArrowheads="1"/>
              </p:cNvSpPr>
              <p:nvPr/>
            </p:nvSpPr>
            <p:spPr bwMode="auto">
              <a:xfrm>
                <a:off x="3802" y="3205"/>
                <a:ext cx="129" cy="227"/>
              </a:xfrm>
              <a:prstGeom prst="rect">
                <a:avLst/>
              </a:prstGeom>
              <a:grpFill/>
              <a:ln w="9525">
                <a:solidFill>
                  <a:schemeClr val="accent1"/>
                </a:solidFill>
                <a:miter lim="800000"/>
              </a:ln>
            </p:spPr>
            <p:txBody>
              <a:bodyPr vert="horz" wrap="square" lIns="121920" tIns="60960" rIns="121920" bIns="60960" numCol="1" anchor="t" anchorCtr="0" compatLnSpc="1"/>
              <a:lstStyle/>
              <a:p>
                <a:endParaRPr lang="zh-CN" altLang="en-US">
                  <a:solidFill>
                    <a:schemeClr val="accent1"/>
                  </a:solidFill>
                </a:endParaRPr>
              </a:p>
            </p:txBody>
          </p:sp>
          <p:sp>
            <p:nvSpPr>
              <p:cNvPr id="93" name="Rectangle 20"/>
              <p:cNvSpPr>
                <a:spLocks noChangeArrowheads="1"/>
              </p:cNvSpPr>
              <p:nvPr/>
            </p:nvSpPr>
            <p:spPr bwMode="auto">
              <a:xfrm>
                <a:off x="3964" y="3174"/>
                <a:ext cx="129" cy="258"/>
              </a:xfrm>
              <a:prstGeom prst="rect">
                <a:avLst/>
              </a:prstGeom>
              <a:grpFill/>
              <a:ln w="9525">
                <a:solidFill>
                  <a:schemeClr val="accent1"/>
                </a:solidFill>
                <a:miter lim="800000"/>
              </a:ln>
            </p:spPr>
            <p:txBody>
              <a:bodyPr vert="horz" wrap="square" lIns="121920" tIns="60960" rIns="121920" bIns="60960" numCol="1" anchor="t" anchorCtr="0" compatLnSpc="1"/>
              <a:lstStyle/>
              <a:p>
                <a:endParaRPr lang="zh-CN" altLang="en-US">
                  <a:solidFill>
                    <a:schemeClr val="accent1"/>
                  </a:solidFill>
                </a:endParaRPr>
              </a:p>
            </p:txBody>
          </p:sp>
          <p:sp>
            <p:nvSpPr>
              <p:cNvPr id="94" name="Rectangle 21"/>
              <p:cNvSpPr>
                <a:spLocks noChangeArrowheads="1"/>
              </p:cNvSpPr>
              <p:nvPr/>
            </p:nvSpPr>
            <p:spPr bwMode="auto">
              <a:xfrm>
                <a:off x="4129" y="3131"/>
                <a:ext cx="129" cy="301"/>
              </a:xfrm>
              <a:prstGeom prst="rect">
                <a:avLst/>
              </a:prstGeom>
              <a:grpFill/>
              <a:ln w="9525">
                <a:solidFill>
                  <a:schemeClr val="accent1"/>
                </a:solidFill>
                <a:miter lim="800000"/>
              </a:ln>
            </p:spPr>
            <p:txBody>
              <a:bodyPr vert="horz" wrap="square" lIns="121920" tIns="60960" rIns="121920" bIns="60960" numCol="1" anchor="t" anchorCtr="0" compatLnSpc="1"/>
              <a:lstStyle/>
              <a:p>
                <a:endParaRPr lang="zh-CN" altLang="en-US">
                  <a:solidFill>
                    <a:schemeClr val="accent1"/>
                  </a:solidFill>
                </a:endParaRPr>
              </a:p>
            </p:txBody>
          </p:sp>
          <p:sp>
            <p:nvSpPr>
              <p:cNvPr id="95" name="Rectangle 22"/>
              <p:cNvSpPr>
                <a:spLocks noChangeArrowheads="1"/>
              </p:cNvSpPr>
              <p:nvPr/>
            </p:nvSpPr>
            <p:spPr bwMode="auto">
              <a:xfrm>
                <a:off x="4289" y="3078"/>
                <a:ext cx="129" cy="354"/>
              </a:xfrm>
              <a:prstGeom prst="rect">
                <a:avLst/>
              </a:prstGeom>
              <a:grpFill/>
              <a:ln w="9525">
                <a:solidFill>
                  <a:schemeClr val="accent1"/>
                </a:solidFill>
                <a:miter lim="800000"/>
              </a:ln>
            </p:spPr>
            <p:txBody>
              <a:bodyPr vert="horz" wrap="square" lIns="121920" tIns="60960" rIns="121920" bIns="60960" numCol="1" anchor="t" anchorCtr="0" compatLnSpc="1"/>
              <a:lstStyle/>
              <a:p>
                <a:endParaRPr lang="zh-CN" altLang="en-US">
                  <a:solidFill>
                    <a:schemeClr val="accent1"/>
                  </a:solidFill>
                </a:endParaRPr>
              </a:p>
            </p:txBody>
          </p:sp>
          <p:sp>
            <p:nvSpPr>
              <p:cNvPr id="96"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w="9525">
                <a:solidFill>
                  <a:schemeClr val="accent1"/>
                </a:solidFill>
                <a:round/>
              </a:ln>
            </p:spPr>
            <p:txBody>
              <a:bodyPr vert="horz" wrap="square" lIns="121920" tIns="60960" rIns="121920" bIns="60960" numCol="1" anchor="t" anchorCtr="0" compatLnSpc="1"/>
              <a:lstStyle/>
              <a:p>
                <a:endParaRPr lang="zh-CN" altLang="en-US">
                  <a:solidFill>
                    <a:schemeClr val="accent1"/>
                  </a:solidFill>
                </a:endParaRPr>
              </a:p>
            </p:txBody>
          </p:sp>
        </p:grpSp>
      </p:grpSp>
      <p:sp>
        <p:nvSpPr>
          <p:cNvPr id="99" name="文本框 33"/>
          <p:cNvSpPr txBox="1"/>
          <p:nvPr/>
        </p:nvSpPr>
        <p:spPr>
          <a:xfrm>
            <a:off x="3999159" y="4367954"/>
            <a:ext cx="2250278" cy="369331"/>
          </a:xfrm>
          <a:prstGeom prst="rect">
            <a:avLst/>
          </a:prstGeom>
          <a:noFill/>
          <a:ln>
            <a:noFill/>
          </a:ln>
        </p:spPr>
        <p:txBody>
          <a:bodyPr wrap="square" rtlCol="0">
            <a:spAutoFit/>
          </a:bodyPr>
          <a:lstStyle/>
          <a:p>
            <a:pPr algn="just"/>
            <a:r>
              <a:rPr lang="en-US" altLang="zh-CN" dirty="0" smtClean="0">
                <a:solidFill>
                  <a:schemeClr val="accent1"/>
                </a:solidFill>
                <a:latin typeface="Arial" panose="020B0604020202020204" pitchFamily="34" charset="0"/>
                <a:ea typeface="微软雅黑" panose="020B0503020204020204" pitchFamily="34" charset="-122"/>
                <a:cs typeface="Arial" panose="020B0604020202020204" pitchFamily="34" charset="0"/>
              </a:rPr>
              <a:t>Please set your title</a:t>
            </a:r>
            <a:endPar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文本框 33"/>
          <p:cNvSpPr txBox="1"/>
          <p:nvPr/>
        </p:nvSpPr>
        <p:spPr>
          <a:xfrm>
            <a:off x="6476083" y="4367954"/>
            <a:ext cx="2250278" cy="369331"/>
          </a:xfrm>
          <a:prstGeom prst="rect">
            <a:avLst/>
          </a:prstGeom>
          <a:noFill/>
          <a:ln>
            <a:noFill/>
          </a:ln>
        </p:spPr>
        <p:txBody>
          <a:bodyPr wrap="square" rtlCol="0">
            <a:spAutoFit/>
          </a:bodyPr>
          <a:lstStyle/>
          <a:p>
            <a:pPr algn="just"/>
            <a:r>
              <a:rPr lang="en-US" altLang="zh-CN"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a:t>
            </a:r>
            <a:endParaRPr lang="zh-CN" altLang="en-US" dirty="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文本框 33"/>
          <p:cNvSpPr txBox="1"/>
          <p:nvPr/>
        </p:nvSpPr>
        <p:spPr>
          <a:xfrm>
            <a:off x="8847401" y="4352747"/>
            <a:ext cx="2250278" cy="369331"/>
          </a:xfrm>
          <a:prstGeom prst="rect">
            <a:avLst/>
          </a:prstGeom>
          <a:noFill/>
          <a:ln>
            <a:noFill/>
          </a:ln>
        </p:spPr>
        <p:txBody>
          <a:bodyPr wrap="square" rtlCol="0">
            <a:spAutoFit/>
          </a:bodyPr>
          <a:lstStyle/>
          <a:p>
            <a:pPr algn="just"/>
            <a:r>
              <a:rPr lang="en-US" altLang="zh-CN" dirty="0" smtClean="0">
                <a:solidFill>
                  <a:schemeClr val="accent1"/>
                </a:solidFill>
                <a:latin typeface="Arial" panose="020B0604020202020204" pitchFamily="34" charset="0"/>
                <a:ea typeface="微软雅黑" panose="020B0503020204020204" pitchFamily="34" charset="-122"/>
                <a:cs typeface="Arial" panose="020B0604020202020204" pitchFamily="34" charset="0"/>
              </a:rPr>
              <a:t>Please set your title</a:t>
            </a:r>
            <a:endPar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文本框 101"/>
          <p:cNvSpPr txBox="1"/>
          <p:nvPr/>
        </p:nvSpPr>
        <p:spPr>
          <a:xfrm>
            <a:off x="5317489" y="228162"/>
            <a:ext cx="1774845" cy="923330"/>
          </a:xfrm>
          <a:prstGeom prst="rect">
            <a:avLst/>
          </a:prstGeom>
          <a:noFill/>
        </p:spPr>
        <p:txBody>
          <a:bodyPr wrap="none" rtlCol="0">
            <a:spAutoFit/>
          </a:bodyPr>
          <a:lstStyle/>
          <a:p>
            <a:r>
              <a:rPr lang="zh-CN" altLang="en-US" sz="5400" dirty="0" smtClean="0">
                <a:ln w="0">
                  <a:solidFill>
                    <a:sysClr val="windowText" lastClr="000000"/>
                  </a:solidFill>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endParaRPr lang="zh-CN" altLang="en-US" sz="5400" dirty="0">
              <a:ln w="0">
                <a:solidFill>
                  <a:sysClr val="windowText" lastClr="000000"/>
                </a:solidFill>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椭圆 4"/>
          <p:cNvSpPr/>
          <p:nvPr/>
        </p:nvSpPr>
        <p:spPr>
          <a:xfrm>
            <a:off x="8650133" y="1848312"/>
            <a:ext cx="1528763" cy="15303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0070C0"/>
              </a:solidFill>
            </a:endParaRPr>
          </a:p>
        </p:txBody>
      </p:sp>
      <p:sp>
        <p:nvSpPr>
          <p:cNvPr id="6" name="椭圆 5"/>
          <p:cNvSpPr/>
          <p:nvPr/>
        </p:nvSpPr>
        <p:spPr>
          <a:xfrm>
            <a:off x="2096933" y="1848312"/>
            <a:ext cx="1528763" cy="15303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 name="Text Box 10"/>
          <p:cNvSpPr txBox="1">
            <a:spLocks noChangeArrowheads="1"/>
          </p:cNvSpPr>
          <p:nvPr/>
        </p:nvSpPr>
        <p:spPr bwMode="auto">
          <a:xfrm>
            <a:off x="8903041" y="2157876"/>
            <a:ext cx="1040408" cy="892552"/>
          </a:xfrm>
          <a:prstGeom prst="rect">
            <a:avLst/>
          </a:prstGeom>
          <a:noFill/>
          <a:ln w="9525">
            <a:noFill/>
            <a:miter lim="800000"/>
          </a:ln>
        </p:spPr>
        <p:txBody>
          <a:bodyPr wrap="square">
            <a:spAutoFit/>
          </a:bodyPr>
          <a:lstStyle/>
          <a:p>
            <a:pPr algn="ctr"/>
            <a:r>
              <a:rPr lang="zh-CN" altLang="en-US" sz="2600" b="1" dirty="0">
                <a:solidFill>
                  <a:schemeClr val="bg1"/>
                </a:solidFill>
                <a:latin typeface="微软雅黑" panose="020B0503020204020204" pitchFamily="34" charset="-122"/>
                <a:ea typeface="微软雅黑" panose="020B0503020204020204" pitchFamily="34" charset="-122"/>
              </a:rPr>
              <a:t>添加标题</a:t>
            </a:r>
            <a:endParaRPr lang="zh-CN" altLang="en-US" sz="2600" b="1" dirty="0">
              <a:solidFill>
                <a:schemeClr val="bg1"/>
              </a:solidFill>
              <a:latin typeface="微软雅黑" panose="020B0503020204020204" pitchFamily="34" charset="-122"/>
              <a:ea typeface="微软雅黑" panose="020B0503020204020204" pitchFamily="34" charset="-122"/>
            </a:endParaRPr>
          </a:p>
        </p:txBody>
      </p:sp>
      <p:sp>
        <p:nvSpPr>
          <p:cNvPr id="8" name="Text Box 15"/>
          <p:cNvSpPr txBox="1">
            <a:spLocks noChangeArrowheads="1"/>
          </p:cNvSpPr>
          <p:nvPr/>
        </p:nvSpPr>
        <p:spPr bwMode="auto">
          <a:xfrm>
            <a:off x="2374746" y="2157876"/>
            <a:ext cx="936625" cy="892552"/>
          </a:xfrm>
          <a:prstGeom prst="rect">
            <a:avLst/>
          </a:prstGeom>
          <a:noFill/>
          <a:ln w="9525">
            <a:noFill/>
            <a:miter lim="800000"/>
          </a:ln>
        </p:spPr>
        <p:txBody>
          <a:bodyPr>
            <a:spAutoFit/>
          </a:bodyPr>
          <a:lstStyle/>
          <a:p>
            <a:pPr algn="ctr"/>
            <a:r>
              <a:rPr lang="zh-CN" altLang="en-US" sz="2600" b="1" dirty="0">
                <a:solidFill>
                  <a:schemeClr val="bg1"/>
                </a:solidFill>
                <a:latin typeface="微软雅黑" panose="020B0503020204020204" pitchFamily="34" charset="-122"/>
                <a:ea typeface="微软雅黑" panose="020B0503020204020204" pitchFamily="34" charset="-122"/>
              </a:rPr>
              <a:t>添加标题</a:t>
            </a:r>
            <a:endParaRPr lang="zh-CN" altLang="en-US" sz="2600" b="1" dirty="0">
              <a:solidFill>
                <a:schemeClr val="bg1"/>
              </a:solidFill>
              <a:latin typeface="微软雅黑" panose="020B0503020204020204" pitchFamily="34" charset="-122"/>
              <a:ea typeface="微软雅黑" panose="020B0503020204020204" pitchFamily="34" charset="-122"/>
            </a:endParaRPr>
          </a:p>
        </p:txBody>
      </p:sp>
      <p:sp>
        <p:nvSpPr>
          <p:cNvPr id="9" name="Freeform 10"/>
          <p:cNvSpPr/>
          <p:nvPr/>
        </p:nvSpPr>
        <p:spPr bwMode="gray">
          <a:xfrm>
            <a:off x="3966661" y="1983250"/>
            <a:ext cx="4392612" cy="317500"/>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solidFill>
            <a:schemeClr val="accent1"/>
          </a:solidFill>
          <a:ln>
            <a:noFill/>
          </a:ln>
        </p:spPr>
        <p:txBody>
          <a:bodyPr wrap="none" anchor="ctr"/>
          <a:lstStyle/>
          <a:p>
            <a:pPr>
              <a:defRPr/>
            </a:pPr>
            <a:endParaRPr lang="zh-CN" altLang="en-US" sz="1350">
              <a:solidFill>
                <a:srgbClr val="0070C0"/>
              </a:solidFill>
            </a:endParaRPr>
          </a:p>
        </p:txBody>
      </p:sp>
      <p:sp>
        <p:nvSpPr>
          <p:cNvPr id="10" name="Text Box 18"/>
          <p:cNvSpPr txBox="1">
            <a:spLocks noChangeArrowheads="1"/>
          </p:cNvSpPr>
          <p:nvPr/>
        </p:nvSpPr>
        <p:spPr bwMode="auto">
          <a:xfrm>
            <a:off x="1445733" y="3328766"/>
            <a:ext cx="4270375" cy="1615827"/>
          </a:xfrm>
          <a:prstGeom prst="rect">
            <a:avLst/>
          </a:prstGeom>
          <a:noFill/>
          <a:ln>
            <a:noFill/>
          </a:ln>
          <a:effectLst/>
        </p:spPr>
        <p:txBody>
          <a:bodyPr anchor="b">
            <a:spAutoFit/>
          </a:bodyPr>
          <a:lstStyle/>
          <a:p>
            <a:pPr algn="r">
              <a:lnSpc>
                <a:spcPct val="150000"/>
              </a:lnSpc>
              <a:defRPr/>
            </a:pPr>
            <a:r>
              <a:rPr lang="zh-CN" altLang="en-US" sz="2400" b="1" dirty="0">
                <a:solidFill>
                  <a:srgbClr val="0070C0"/>
                </a:solidFill>
                <a:latin typeface="微软雅黑" panose="020B0503020204020204" pitchFamily="34" charset="-122"/>
                <a:ea typeface="微软雅黑" panose="020B0503020204020204" pitchFamily="34" charset="-122"/>
              </a:rPr>
              <a:t>添加标题</a:t>
            </a:r>
            <a:endParaRPr lang="zh-CN" altLang="en-US" sz="2400" b="1" dirty="0">
              <a:solidFill>
                <a:srgbClr val="0070C0"/>
              </a:solidFill>
              <a:latin typeface="微软雅黑" panose="020B0503020204020204" pitchFamily="34" charset="-122"/>
              <a:ea typeface="微软雅黑" panose="020B0503020204020204" pitchFamily="34" charset="-122"/>
            </a:endParaRPr>
          </a:p>
          <a:p>
            <a:pPr marL="342900" indent="-342900" algn="r">
              <a:lnSpc>
                <a:spcPct val="150000"/>
              </a:lnSpc>
              <a:buFont typeface="+mj-lt"/>
              <a:buAutoNum type="arabicPeriod"/>
              <a:defRPr/>
            </a:pPr>
            <a:r>
              <a:rPr lang="zh-CN" altLang="en-US" sz="1400" dirty="0">
                <a:solidFill>
                  <a:srgbClr val="262626"/>
                </a:solidFill>
                <a:latin typeface="微软雅黑" panose="020B0503020204020204" pitchFamily="34" charset="-122"/>
                <a:ea typeface="微软雅黑" panose="020B0503020204020204" pitchFamily="34" charset="-122"/>
              </a:rPr>
              <a:t>点击输入文本内容</a:t>
            </a:r>
            <a:endParaRPr lang="zh-CN" altLang="en-US" sz="1400" dirty="0">
              <a:solidFill>
                <a:srgbClr val="262626"/>
              </a:solidFill>
              <a:latin typeface="微软雅黑" panose="020B0503020204020204" pitchFamily="34" charset="-122"/>
              <a:ea typeface="微软雅黑" panose="020B0503020204020204" pitchFamily="34" charset="-122"/>
            </a:endParaRPr>
          </a:p>
          <a:p>
            <a:pPr marL="342900" indent="-342900" algn="r">
              <a:lnSpc>
                <a:spcPct val="150000"/>
              </a:lnSpc>
              <a:buFont typeface="+mj-lt"/>
              <a:buAutoNum type="arabicPeriod"/>
              <a:defRPr/>
            </a:pPr>
            <a:r>
              <a:rPr lang="zh-CN" altLang="en-US" sz="1400" dirty="0">
                <a:solidFill>
                  <a:srgbClr val="262626"/>
                </a:solidFill>
                <a:latin typeface="微软雅黑" panose="020B0503020204020204" pitchFamily="34" charset="-122"/>
                <a:ea typeface="微软雅黑" panose="020B0503020204020204" pitchFamily="34" charset="-122"/>
              </a:rPr>
              <a:t>点击输入文本内容</a:t>
            </a:r>
            <a:endParaRPr lang="zh-CN" altLang="en-US" sz="1400" dirty="0">
              <a:solidFill>
                <a:srgbClr val="262626"/>
              </a:solidFill>
              <a:latin typeface="微软雅黑" panose="020B0503020204020204" pitchFamily="34" charset="-122"/>
              <a:ea typeface="微软雅黑" panose="020B0503020204020204" pitchFamily="34" charset="-122"/>
            </a:endParaRPr>
          </a:p>
          <a:p>
            <a:pPr marL="342900" indent="-342900" algn="r">
              <a:lnSpc>
                <a:spcPct val="150000"/>
              </a:lnSpc>
              <a:buFont typeface="+mj-lt"/>
              <a:buAutoNum type="arabicPeriod"/>
              <a:defRPr/>
            </a:pPr>
            <a:r>
              <a:rPr lang="zh-CN" altLang="en-US" sz="1400" dirty="0">
                <a:solidFill>
                  <a:srgbClr val="262626"/>
                </a:solidFill>
                <a:latin typeface="微软雅黑" panose="020B0503020204020204" pitchFamily="34" charset="-122"/>
                <a:ea typeface="微软雅黑" panose="020B0503020204020204" pitchFamily="34" charset="-122"/>
              </a:rPr>
              <a:t>点击输入文本内容</a:t>
            </a:r>
            <a:endParaRPr lang="zh-CN" altLang="en-US" sz="1400" dirty="0">
              <a:solidFill>
                <a:srgbClr val="262626"/>
              </a:solidFill>
              <a:latin typeface="微软雅黑" panose="020B0503020204020204" pitchFamily="34" charset="-122"/>
              <a:ea typeface="微软雅黑" panose="020B0503020204020204" pitchFamily="34" charset="-122"/>
            </a:endParaRPr>
          </a:p>
        </p:txBody>
      </p:sp>
      <p:sp>
        <p:nvSpPr>
          <p:cNvPr id="11" name="Text Box 19"/>
          <p:cNvSpPr txBox="1">
            <a:spLocks noChangeArrowheads="1"/>
          </p:cNvSpPr>
          <p:nvPr/>
        </p:nvSpPr>
        <p:spPr bwMode="auto">
          <a:xfrm>
            <a:off x="4084135" y="2388063"/>
            <a:ext cx="3960812" cy="461665"/>
          </a:xfrm>
          <a:prstGeom prst="rect">
            <a:avLst/>
          </a:prstGeom>
          <a:noFill/>
          <a:ln w="9525">
            <a:noFill/>
            <a:miter lim="800000"/>
          </a:ln>
        </p:spPr>
        <p:txBody>
          <a:bodyPr>
            <a:spAutoFit/>
          </a:bodyPr>
          <a:lstStyle/>
          <a:p>
            <a:pPr algn="ctr">
              <a:spcBef>
                <a:spcPct val="50000"/>
              </a:spcBef>
            </a:pPr>
            <a:r>
              <a:rPr lang="zh-CN" altLang="en-US" sz="2400" dirty="0">
                <a:solidFill>
                  <a:srgbClr val="0070C0"/>
                </a:solidFill>
                <a:latin typeface="微软雅黑" panose="020B0503020204020204" pitchFamily="34" charset="-122"/>
                <a:ea typeface="微软雅黑" panose="020B0503020204020204" pitchFamily="34" charset="-122"/>
              </a:rPr>
              <a:t>点击添加内容</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12" name="Text Box 20"/>
          <p:cNvSpPr txBox="1">
            <a:spLocks noChangeArrowheads="1"/>
          </p:cNvSpPr>
          <p:nvPr/>
        </p:nvSpPr>
        <p:spPr bwMode="auto">
          <a:xfrm>
            <a:off x="6219671" y="3359127"/>
            <a:ext cx="4905375" cy="1577740"/>
          </a:xfrm>
          <a:prstGeom prst="rect">
            <a:avLst/>
          </a:prstGeom>
          <a:noFill/>
          <a:ln>
            <a:noFill/>
          </a:ln>
          <a:effectLst/>
        </p:spPr>
        <p:txBody>
          <a:bodyPr anchor="b">
            <a:spAutoFit/>
          </a:bodyPr>
          <a:lstStyle/>
          <a:p>
            <a:pPr>
              <a:lnSpc>
                <a:spcPct val="150000"/>
              </a:lnSpc>
              <a:defRPr/>
            </a:pPr>
            <a:r>
              <a:rPr lang="zh-CN" altLang="en-US" sz="2400" b="1" dirty="0">
                <a:solidFill>
                  <a:schemeClr val="tx2"/>
                </a:solidFill>
                <a:latin typeface="微软雅黑" panose="020B0503020204020204" pitchFamily="34" charset="-122"/>
                <a:ea typeface="微软雅黑" panose="020B0503020204020204" pitchFamily="34" charset="-122"/>
              </a:rPr>
              <a:t>添加标题</a:t>
            </a:r>
            <a:endParaRPr lang="zh-CN" altLang="en-US" sz="2400" b="1" dirty="0">
              <a:solidFill>
                <a:schemeClr val="tx2"/>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zh-CN" altLang="en-US" sz="1400" dirty="0">
                <a:solidFill>
                  <a:srgbClr val="262626"/>
                </a:solidFill>
                <a:latin typeface="微软雅黑" panose="020B0503020204020204" pitchFamily="34" charset="-122"/>
                <a:ea typeface="微软雅黑" panose="020B0503020204020204" pitchFamily="34" charset="-122"/>
              </a:rPr>
              <a:t>点击输入文本内容</a:t>
            </a:r>
            <a:endParaRPr lang="zh-CN" altLang="en-US" sz="1400" dirty="0">
              <a:solidFill>
                <a:srgbClr val="262626"/>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zh-CN" altLang="en-US" sz="1400" dirty="0">
                <a:solidFill>
                  <a:srgbClr val="262626"/>
                </a:solidFill>
                <a:latin typeface="微软雅黑" panose="020B0503020204020204" pitchFamily="34" charset="-122"/>
                <a:ea typeface="微软雅黑" panose="020B0503020204020204" pitchFamily="34" charset="-122"/>
              </a:rPr>
              <a:t>点击输入文本内容</a:t>
            </a:r>
            <a:endParaRPr lang="zh-CN" altLang="en-US" sz="1400" dirty="0">
              <a:solidFill>
                <a:srgbClr val="262626"/>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zh-CN" altLang="en-US" sz="1400" dirty="0">
                <a:solidFill>
                  <a:srgbClr val="262626"/>
                </a:solidFill>
                <a:latin typeface="微软雅黑" panose="020B0503020204020204" pitchFamily="34" charset="-122"/>
                <a:ea typeface="微软雅黑" panose="020B0503020204020204" pitchFamily="34" charset="-122"/>
              </a:rPr>
              <a:t>点击输入文本内容</a:t>
            </a:r>
            <a:endParaRPr lang="zh-CN" altLang="en-US" sz="1400" dirty="0">
              <a:solidFill>
                <a:srgbClr val="26262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5949795" y="3360479"/>
            <a:ext cx="0" cy="162083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Freeform 10"/>
          <p:cNvSpPr/>
          <p:nvPr/>
        </p:nvSpPr>
        <p:spPr bwMode="gray">
          <a:xfrm flipH="1" flipV="1">
            <a:off x="3966661" y="2925252"/>
            <a:ext cx="4392612" cy="317500"/>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solidFill>
            <a:schemeClr val="tx2"/>
          </a:solidFill>
          <a:ln>
            <a:noFill/>
          </a:ln>
        </p:spPr>
        <p:txBody>
          <a:bodyPr wrap="none" anchor="ctr"/>
          <a:lstStyle/>
          <a:p>
            <a:pPr>
              <a:defRPr/>
            </a:pPr>
            <a:endParaRPr lang="zh-CN" altLang="en-US" sz="1350">
              <a:solidFill>
                <a:srgbClr val="0070C0"/>
              </a:solidFill>
            </a:endParaRPr>
          </a:p>
        </p:txBody>
      </p:sp>
    </p:spTree>
  </p:cSld>
  <p:clrMapOvr>
    <a:masterClrMapping/>
  </p:clrMapOvr>
  <p:transition spd="slow" advClick="0" advTm="1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cxnSp>
        <p:nvCxnSpPr>
          <p:cNvPr id="5" name="直接连接符 4"/>
          <p:cNvCxnSpPr/>
          <p:nvPr>
            <p:custDataLst>
              <p:tags r:id="rId2"/>
            </p:custDataLst>
          </p:nvPr>
        </p:nvCxnSpPr>
        <p:spPr>
          <a:xfrm>
            <a:off x="7605144" y="3357426"/>
            <a:ext cx="1024959" cy="0"/>
          </a:xfrm>
          <a:prstGeom prst="line">
            <a:avLst/>
          </a:prstGeom>
          <a:ln>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任意多边形 5"/>
          <p:cNvSpPr/>
          <p:nvPr>
            <p:custDataLst>
              <p:tags r:id="rId3"/>
            </p:custDataLst>
          </p:nvPr>
        </p:nvSpPr>
        <p:spPr>
          <a:xfrm>
            <a:off x="7089788" y="1868214"/>
            <a:ext cx="1540315" cy="279431"/>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chemeClr val="tx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solidFill>
                <a:schemeClr val="tx1">
                  <a:lumMod val="65000"/>
                  <a:lumOff val="35000"/>
                </a:schemeClr>
              </a:solidFill>
              <a:sym typeface="Arial" panose="020B0604020202020204" pitchFamily="34" charset="0"/>
            </a:endParaRPr>
          </a:p>
        </p:txBody>
      </p:sp>
      <p:sp>
        <p:nvSpPr>
          <p:cNvPr id="7" name="任意多边形 6"/>
          <p:cNvSpPr/>
          <p:nvPr>
            <p:custDataLst>
              <p:tags r:id="rId4"/>
            </p:custDataLst>
          </p:nvPr>
        </p:nvSpPr>
        <p:spPr>
          <a:xfrm flipH="1">
            <a:off x="4085970" y="1868214"/>
            <a:ext cx="1540315" cy="279431"/>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solidFill>
                <a:schemeClr val="tx1">
                  <a:lumMod val="65000"/>
                  <a:lumOff val="35000"/>
                </a:schemeClr>
              </a:solidFill>
              <a:sym typeface="Arial" panose="020B0604020202020204" pitchFamily="34" charset="0"/>
            </a:endParaRPr>
          </a:p>
        </p:txBody>
      </p:sp>
      <p:sp>
        <p:nvSpPr>
          <p:cNvPr id="8" name="任意多边形 7"/>
          <p:cNvSpPr/>
          <p:nvPr>
            <p:custDataLst>
              <p:tags r:id="rId5"/>
            </p:custDataLst>
          </p:nvPr>
        </p:nvSpPr>
        <p:spPr>
          <a:xfrm flipV="1">
            <a:off x="7089788" y="4518328"/>
            <a:ext cx="1540315" cy="279431"/>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chemeClr val="tx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solidFill>
                <a:schemeClr val="tx1">
                  <a:lumMod val="65000"/>
                  <a:lumOff val="35000"/>
                </a:schemeClr>
              </a:solidFill>
              <a:sym typeface="Arial" panose="020B0604020202020204" pitchFamily="34" charset="0"/>
            </a:endParaRPr>
          </a:p>
        </p:txBody>
      </p:sp>
      <p:sp>
        <p:nvSpPr>
          <p:cNvPr id="9" name="任意多边形 8"/>
          <p:cNvSpPr/>
          <p:nvPr>
            <p:custDataLst>
              <p:tags r:id="rId6"/>
            </p:custDataLst>
          </p:nvPr>
        </p:nvSpPr>
        <p:spPr>
          <a:xfrm flipH="1" flipV="1">
            <a:off x="4085970" y="4518328"/>
            <a:ext cx="1540315" cy="279431"/>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endParaRPr lang="zh-CN" altLang="en-US">
              <a:solidFill>
                <a:schemeClr val="tx1">
                  <a:lumMod val="65000"/>
                  <a:lumOff val="35000"/>
                </a:schemeClr>
              </a:solidFill>
              <a:sym typeface="Arial" panose="020B0604020202020204" pitchFamily="34" charset="0"/>
            </a:endParaRPr>
          </a:p>
        </p:txBody>
      </p:sp>
      <p:cxnSp>
        <p:nvCxnSpPr>
          <p:cNvPr id="10" name="直接连接符 9"/>
          <p:cNvCxnSpPr/>
          <p:nvPr>
            <p:custDataLst>
              <p:tags r:id="rId7"/>
            </p:custDataLst>
          </p:nvPr>
        </p:nvCxnSpPr>
        <p:spPr>
          <a:xfrm flipH="1">
            <a:off x="4065422" y="3357426"/>
            <a:ext cx="1024959"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1" name="任意多边形 10"/>
          <p:cNvSpPr/>
          <p:nvPr>
            <p:custDataLst>
              <p:tags r:id="rId8"/>
            </p:custDataLst>
          </p:nvPr>
        </p:nvSpPr>
        <p:spPr>
          <a:xfrm rot="16200000">
            <a:off x="4623932" y="3028003"/>
            <a:ext cx="1197561" cy="619742"/>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lumMod val="65000"/>
                  <a:lumOff val="35000"/>
                </a:schemeClr>
              </a:solidFill>
              <a:sym typeface="Arial" panose="020B0604020202020204" pitchFamily="34" charset="0"/>
            </a:endParaRPr>
          </a:p>
        </p:txBody>
      </p:sp>
      <p:sp>
        <p:nvSpPr>
          <p:cNvPr id="12" name="任意多边形 11"/>
          <p:cNvSpPr/>
          <p:nvPr>
            <p:custDataLst>
              <p:tags r:id="rId9"/>
            </p:custDataLst>
          </p:nvPr>
        </p:nvSpPr>
        <p:spPr>
          <a:xfrm rot="19800000">
            <a:off x="5193945" y="2043368"/>
            <a:ext cx="1208251" cy="614259"/>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lumMod val="65000"/>
                  <a:lumOff val="35000"/>
                </a:schemeClr>
              </a:solidFill>
              <a:sym typeface="Arial" panose="020B0604020202020204" pitchFamily="34" charset="0"/>
            </a:endParaRPr>
          </a:p>
        </p:txBody>
      </p:sp>
      <p:sp>
        <p:nvSpPr>
          <p:cNvPr id="13" name="任意多边形 12"/>
          <p:cNvSpPr/>
          <p:nvPr>
            <p:custDataLst>
              <p:tags r:id="rId10"/>
            </p:custDataLst>
          </p:nvPr>
        </p:nvSpPr>
        <p:spPr>
          <a:xfrm rot="1800000">
            <a:off x="6344660" y="2043368"/>
            <a:ext cx="1208251" cy="614259"/>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lumMod val="65000"/>
                  <a:lumOff val="35000"/>
                </a:schemeClr>
              </a:solidFill>
              <a:sym typeface="Arial" panose="020B0604020202020204" pitchFamily="34" charset="0"/>
            </a:endParaRPr>
          </a:p>
        </p:txBody>
      </p:sp>
      <p:sp>
        <p:nvSpPr>
          <p:cNvPr id="14" name="任意多边形 13"/>
          <p:cNvSpPr/>
          <p:nvPr>
            <p:custDataLst>
              <p:tags r:id="rId11"/>
            </p:custDataLst>
          </p:nvPr>
        </p:nvSpPr>
        <p:spPr>
          <a:xfrm rot="5400000">
            <a:off x="6925362" y="3028003"/>
            <a:ext cx="1197561" cy="619742"/>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lumMod val="65000"/>
                  <a:lumOff val="35000"/>
                </a:schemeClr>
              </a:solidFill>
              <a:sym typeface="Arial" panose="020B0604020202020204" pitchFamily="34" charset="0"/>
            </a:endParaRPr>
          </a:p>
        </p:txBody>
      </p:sp>
      <p:sp>
        <p:nvSpPr>
          <p:cNvPr id="15" name="任意多边形 14"/>
          <p:cNvSpPr/>
          <p:nvPr>
            <p:custDataLst>
              <p:tags r:id="rId12"/>
            </p:custDataLst>
          </p:nvPr>
        </p:nvSpPr>
        <p:spPr>
          <a:xfrm rot="9000000">
            <a:off x="6344660" y="4018937"/>
            <a:ext cx="1208251" cy="614259"/>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lumMod val="65000"/>
                  <a:lumOff val="35000"/>
                </a:schemeClr>
              </a:solidFill>
              <a:sym typeface="Arial" panose="020B0604020202020204" pitchFamily="34" charset="0"/>
            </a:endParaRPr>
          </a:p>
        </p:txBody>
      </p:sp>
      <p:sp>
        <p:nvSpPr>
          <p:cNvPr id="16" name="任意多边形 15"/>
          <p:cNvSpPr/>
          <p:nvPr>
            <p:custDataLst>
              <p:tags r:id="rId13"/>
            </p:custDataLst>
          </p:nvPr>
        </p:nvSpPr>
        <p:spPr>
          <a:xfrm rot="12600000">
            <a:off x="5193945" y="4018937"/>
            <a:ext cx="1208251" cy="614259"/>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lumMod val="65000"/>
                  <a:lumOff val="35000"/>
                </a:schemeClr>
              </a:solidFill>
              <a:sym typeface="Arial" panose="020B0604020202020204" pitchFamily="34" charset="0"/>
            </a:endParaRPr>
          </a:p>
        </p:txBody>
      </p:sp>
      <p:sp>
        <p:nvSpPr>
          <p:cNvPr id="17" name="文本框 16"/>
          <p:cNvSpPr txBox="1"/>
          <p:nvPr/>
        </p:nvSpPr>
        <p:spPr>
          <a:xfrm>
            <a:off x="1559748" y="1866947"/>
            <a:ext cx="2362200" cy="5327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a:r>
              <a:rPr lang="zh-CN" altLang="en-US" sz="1400" kern="0" noProof="0" dirty="0">
                <a:ln>
                  <a:noFill/>
                </a:ln>
                <a:solidFill>
                  <a:schemeClr val="accent1"/>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2899132" y="1514010"/>
            <a:ext cx="102281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a:r>
              <a:rPr lang="zh-CN" altLang="en-US" sz="2000" b="1" kern="0" dirty="0">
                <a:solidFill>
                  <a:schemeClr val="accent1"/>
                </a:solidFill>
                <a:latin typeface="微软雅黑" panose="020B0503020204020204" pitchFamily="34" charset="-122"/>
                <a:ea typeface="微软雅黑" panose="020B0503020204020204" pitchFamily="34" charset="-122"/>
                <a:sym typeface="+mn-ea"/>
              </a:rPr>
              <a:t>关键词</a:t>
            </a:r>
            <a:endParaRPr lang="zh-CN" altLang="en-US" sz="2000" b="1"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1584513" y="3345862"/>
            <a:ext cx="2362200" cy="5327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a:r>
              <a:rPr lang="zh-CN" altLang="en-US" sz="1400" kern="0" noProof="0" dirty="0">
                <a:ln>
                  <a:noFill/>
                </a:ln>
                <a:solidFill>
                  <a:schemeClr val="accent1"/>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2923897" y="2992925"/>
            <a:ext cx="102281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a:r>
              <a:rPr lang="zh-CN" altLang="en-US" sz="2000" b="1" kern="0" dirty="0">
                <a:solidFill>
                  <a:schemeClr val="accent1"/>
                </a:solidFill>
                <a:latin typeface="微软雅黑" panose="020B0503020204020204" pitchFamily="34" charset="-122"/>
                <a:ea typeface="微软雅黑" panose="020B0503020204020204" pitchFamily="34" charset="-122"/>
                <a:sym typeface="+mn-ea"/>
              </a:rPr>
              <a:t>关键词</a:t>
            </a:r>
            <a:endParaRPr lang="zh-CN" altLang="en-US" sz="2000" b="1"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1592768" y="4853987"/>
            <a:ext cx="2362200" cy="5327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a:r>
              <a:rPr lang="zh-CN" altLang="en-US" sz="1400" kern="0" noProof="0" dirty="0">
                <a:ln>
                  <a:noFill/>
                </a:ln>
                <a:solidFill>
                  <a:schemeClr val="accent1"/>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2932152" y="4501050"/>
            <a:ext cx="102281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a:r>
              <a:rPr lang="zh-CN" altLang="en-US" sz="2000" b="1" kern="0" dirty="0">
                <a:solidFill>
                  <a:schemeClr val="accent1"/>
                </a:solidFill>
                <a:latin typeface="微软雅黑" panose="020B0503020204020204" pitchFamily="34" charset="-122"/>
                <a:ea typeface="微软雅黑" panose="020B0503020204020204" pitchFamily="34" charset="-122"/>
                <a:sym typeface="+mn-ea"/>
              </a:rPr>
              <a:t>关键词</a:t>
            </a:r>
            <a:endParaRPr lang="zh-CN" altLang="en-US" sz="2000" b="1"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8765093" y="1851707"/>
            <a:ext cx="2362200" cy="5327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tx2"/>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8765093" y="1515280"/>
            <a:ext cx="102281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2000" b="1" kern="0" dirty="0">
                <a:solidFill>
                  <a:schemeClr val="tx2"/>
                </a:solidFill>
                <a:latin typeface="微软雅黑" panose="020B0503020204020204" pitchFamily="34" charset="-122"/>
                <a:ea typeface="微软雅黑" panose="020B0503020204020204" pitchFamily="34" charset="-122"/>
                <a:sym typeface="+mn-ea"/>
              </a:rPr>
              <a:t>关键词</a:t>
            </a:r>
            <a:endParaRPr lang="zh-CN" altLang="en-US" sz="2000" b="1"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p:txBody>
      </p:sp>
      <p:sp>
        <p:nvSpPr>
          <p:cNvPr id="25" name="文本框 24"/>
          <p:cNvSpPr txBox="1"/>
          <p:nvPr/>
        </p:nvSpPr>
        <p:spPr>
          <a:xfrm>
            <a:off x="8765093" y="3279822"/>
            <a:ext cx="2362200" cy="5327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tx2"/>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8765093" y="2943395"/>
            <a:ext cx="102281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2000" b="1" kern="0" dirty="0">
                <a:solidFill>
                  <a:schemeClr val="tx2"/>
                </a:solidFill>
                <a:latin typeface="微软雅黑" panose="020B0503020204020204" pitchFamily="34" charset="-122"/>
                <a:ea typeface="微软雅黑" panose="020B0503020204020204" pitchFamily="34" charset="-122"/>
                <a:sym typeface="+mn-ea"/>
              </a:rPr>
              <a:t>关键词</a:t>
            </a:r>
            <a:endParaRPr lang="zh-CN" altLang="en-US" sz="2000" b="1"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a:off x="8765093" y="4808267"/>
            <a:ext cx="2362200" cy="5327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tx2"/>
                </a:solidFill>
                <a:uLnTx/>
                <a:uFillTx/>
                <a:latin typeface="微软雅黑" panose="020B0503020204020204" pitchFamily="34" charset="-122"/>
                <a:ea typeface="微软雅黑" panose="020B0503020204020204" pitchFamily="34" charset="-122"/>
                <a:sym typeface="+mn-ea"/>
              </a:rPr>
              <a:t>在此输入您的描述内容，在此输入您的描述内容</a:t>
            </a:r>
            <a:endParaRPr lang="zh-CN" altLang="en-US" sz="1400"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p:txBody>
      </p:sp>
      <p:sp>
        <p:nvSpPr>
          <p:cNvPr id="28" name="文本框 27"/>
          <p:cNvSpPr txBox="1"/>
          <p:nvPr/>
        </p:nvSpPr>
        <p:spPr>
          <a:xfrm>
            <a:off x="8765093" y="4455330"/>
            <a:ext cx="102281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2000" b="1" kern="0" dirty="0">
                <a:solidFill>
                  <a:schemeClr val="tx2"/>
                </a:solidFill>
                <a:latin typeface="微软雅黑" panose="020B0503020204020204" pitchFamily="34" charset="-122"/>
                <a:ea typeface="微软雅黑" panose="020B0503020204020204" pitchFamily="34" charset="-122"/>
                <a:sym typeface="+mn-ea"/>
              </a:rPr>
              <a:t>关键词</a:t>
            </a:r>
            <a:endParaRPr lang="zh-CN" altLang="en-US" sz="2000" b="1"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10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MH_SubTitle_1"/>
          <p:cNvSpPr/>
          <p:nvPr/>
        </p:nvSpPr>
        <p:spPr>
          <a:xfrm>
            <a:off x="3254662" y="3047903"/>
            <a:ext cx="1791362" cy="1556444"/>
          </a:xfrm>
          <a:prstGeom prst="hexagon">
            <a:avLst/>
          </a:prstGeom>
          <a:solidFill>
            <a:schemeClr val="accent1"/>
          </a:solidFill>
          <a:ln w="12700" cap="flat" cmpd="sng" algn="ctr">
            <a:noFill/>
            <a:prstDash val="solid"/>
            <a:miter lim="800000"/>
          </a:ln>
          <a:effectLst/>
        </p:spPr>
        <p:txBody>
          <a:bodyPr anchor="ctr">
            <a:normAutofit/>
          </a:bodyPr>
          <a:lstStyle/>
          <a:p>
            <a:pPr marL="0" marR="0" lvl="0" indent="0" algn="ctr" defTabSz="914400" rtl="0" eaLnBrk="1" latinLnBrk="0" hangingPunct="1">
              <a:lnSpc>
                <a:spcPct val="12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pitchFamily="34" charset="0"/>
              </a:rPr>
              <a:t>关键词</a:t>
            </a:r>
            <a:endParaRPr kumimoji="0" lang="zh-CN" altLang="en-US" sz="1800" b="0"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pitchFamily="34" charset="0"/>
            </a:endParaRPr>
          </a:p>
        </p:txBody>
      </p:sp>
      <p:sp>
        <p:nvSpPr>
          <p:cNvPr id="6" name="MH_SubTitle_2"/>
          <p:cNvSpPr/>
          <p:nvPr/>
        </p:nvSpPr>
        <p:spPr>
          <a:xfrm>
            <a:off x="4823099" y="2104760"/>
            <a:ext cx="1792499" cy="1555871"/>
          </a:xfrm>
          <a:prstGeom prst="hexagon">
            <a:avLst/>
          </a:prstGeom>
          <a:solidFill>
            <a:schemeClr val="tx2"/>
          </a:solidFill>
          <a:ln w="12700" cap="flat" cmpd="sng" algn="ctr">
            <a:noFill/>
            <a:prstDash val="solid"/>
            <a:miter lim="800000"/>
          </a:ln>
          <a:effectLst/>
        </p:spPr>
        <p:txBody>
          <a:bodyPr anchor="ctr">
            <a:normAutofit/>
          </a:bodyPr>
          <a:lstStyle/>
          <a:p>
            <a:pPr marL="0" marR="0" lvl="0" indent="0" algn="ctr" defTabSz="914400" rtl="0" eaLnBrk="1" latinLnBrk="0" hangingPunct="1">
              <a:lnSpc>
                <a:spcPct val="120000"/>
              </a:lnSpc>
              <a:spcBef>
                <a:spcPts val="0"/>
              </a:spcBef>
              <a:spcAft>
                <a:spcPts val="0"/>
              </a:spcAft>
              <a:buClrTx/>
              <a:buSzTx/>
              <a:buFontTx/>
              <a:buNone/>
              <a:defRPr/>
            </a:pPr>
            <a:r>
              <a:rPr lang="zh-CN" altLang="en-US" kern="0" noProof="0" dirty="0">
                <a:ln>
                  <a:noFill/>
                </a:ln>
                <a:solidFill>
                  <a:srgbClr val="FFFFFF"/>
                </a:solidFill>
                <a:uLnTx/>
                <a:uFillTx/>
                <a:latin typeface="Calibri" panose="020F0502020204030204" pitchFamily="34" charset="0"/>
                <a:ea typeface="微软雅黑" panose="020B0503020204020204" pitchFamily="34" charset="-122"/>
                <a:cs typeface="Arial" panose="020B0604020202020204" pitchFamily="34" charset="0"/>
                <a:sym typeface="+mn-ea"/>
              </a:rPr>
              <a:t>关键词</a:t>
            </a:r>
            <a:endParaRPr kumimoji="0" lang="zh-CN" altLang="en-US" sz="1800" b="0"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pitchFamily="34" charset="0"/>
            </a:endParaRPr>
          </a:p>
        </p:txBody>
      </p:sp>
      <p:sp>
        <p:nvSpPr>
          <p:cNvPr id="7" name="MH_SubTitle_3"/>
          <p:cNvSpPr/>
          <p:nvPr/>
        </p:nvSpPr>
        <p:spPr>
          <a:xfrm>
            <a:off x="6432481" y="3055348"/>
            <a:ext cx="1792499" cy="1555871"/>
          </a:xfrm>
          <a:prstGeom prst="hexagon">
            <a:avLst/>
          </a:prstGeom>
          <a:solidFill>
            <a:schemeClr val="accent1"/>
          </a:solidFill>
          <a:ln w="12700" cap="flat" cmpd="sng" algn="ctr">
            <a:noFill/>
            <a:prstDash val="solid"/>
            <a:miter lim="800000"/>
          </a:ln>
          <a:effectLst/>
        </p:spPr>
        <p:txBody>
          <a:bodyPr anchor="ctr">
            <a:normAutofit/>
          </a:bodyPr>
          <a:lstStyle/>
          <a:p>
            <a:pPr marL="0" marR="0" lvl="0" indent="0" algn="ctr" defTabSz="914400" rtl="0" eaLnBrk="1" latinLnBrk="0" hangingPunct="1">
              <a:lnSpc>
                <a:spcPct val="120000"/>
              </a:lnSpc>
              <a:spcBef>
                <a:spcPts val="0"/>
              </a:spcBef>
              <a:spcAft>
                <a:spcPts val="0"/>
              </a:spcAft>
              <a:buClrTx/>
              <a:buSzTx/>
              <a:buFontTx/>
              <a:buNone/>
              <a:defRPr/>
            </a:pPr>
            <a:r>
              <a:rPr lang="zh-CN" altLang="en-US" kern="0" noProof="0" dirty="0">
                <a:ln>
                  <a:noFill/>
                </a:ln>
                <a:solidFill>
                  <a:srgbClr val="FFFFFF"/>
                </a:solidFill>
                <a:uLnTx/>
                <a:uFillTx/>
                <a:latin typeface="Calibri" panose="020F0502020204030204" pitchFamily="34" charset="0"/>
                <a:ea typeface="微软雅黑" panose="020B0503020204020204" pitchFamily="34" charset="-122"/>
                <a:cs typeface="Arial" panose="020B0604020202020204" pitchFamily="34" charset="0"/>
                <a:sym typeface="+mn-ea"/>
              </a:rPr>
              <a:t>关键词</a:t>
            </a:r>
            <a:endParaRPr kumimoji="0" lang="zh-CN" altLang="en-US" sz="1800" b="0"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pitchFamily="34" charset="0"/>
            </a:endParaRPr>
          </a:p>
        </p:txBody>
      </p:sp>
      <p:sp>
        <p:nvSpPr>
          <p:cNvPr id="8" name="MH_SubTitle_4"/>
          <p:cNvSpPr/>
          <p:nvPr/>
        </p:nvSpPr>
        <p:spPr>
          <a:xfrm>
            <a:off x="8008880" y="2097316"/>
            <a:ext cx="1791362" cy="1556444"/>
          </a:xfrm>
          <a:prstGeom prst="hexagon">
            <a:avLst/>
          </a:prstGeom>
          <a:solidFill>
            <a:schemeClr val="tx2"/>
          </a:solidFill>
          <a:ln w="12700" cap="flat" cmpd="sng" algn="ctr">
            <a:noFill/>
            <a:prstDash val="solid"/>
            <a:miter lim="800000"/>
          </a:ln>
          <a:effectLst/>
        </p:spPr>
        <p:txBody>
          <a:bodyPr anchor="ctr">
            <a:normAutofit/>
          </a:bodyPr>
          <a:lstStyle/>
          <a:p>
            <a:pPr marL="0" marR="0" lvl="0" indent="0" algn="ctr" defTabSz="914400" rtl="0" eaLnBrk="1" latinLnBrk="0" hangingPunct="1">
              <a:lnSpc>
                <a:spcPct val="120000"/>
              </a:lnSpc>
              <a:spcBef>
                <a:spcPts val="0"/>
              </a:spcBef>
              <a:spcAft>
                <a:spcPts val="0"/>
              </a:spcAft>
              <a:buClrTx/>
              <a:buSzTx/>
              <a:buFontTx/>
              <a:buNone/>
              <a:defRPr/>
            </a:pPr>
            <a:r>
              <a:rPr lang="zh-CN" altLang="en-US" kern="0" noProof="0" dirty="0">
                <a:ln>
                  <a:noFill/>
                </a:ln>
                <a:solidFill>
                  <a:srgbClr val="FFFFFF"/>
                </a:solidFill>
                <a:uLnTx/>
                <a:uFillTx/>
                <a:latin typeface="Calibri" panose="020F0502020204030204" pitchFamily="34" charset="0"/>
                <a:ea typeface="微软雅黑" panose="020B0503020204020204" pitchFamily="34" charset="-122"/>
                <a:cs typeface="Arial" panose="020B0604020202020204" pitchFamily="34" charset="0"/>
                <a:sym typeface="+mn-ea"/>
              </a:rPr>
              <a:t>关键词</a:t>
            </a:r>
            <a:endParaRPr kumimoji="0" lang="zh-CN" altLang="en-US" sz="1800" b="0" i="0" u="none" strike="noStrike" kern="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Arial" panose="020B0604020202020204" pitchFamily="34" charset="0"/>
            </a:endParaRPr>
          </a:p>
        </p:txBody>
      </p:sp>
      <p:sp>
        <p:nvSpPr>
          <p:cNvPr id="9" name="MH_Other_1"/>
          <p:cNvSpPr/>
          <p:nvPr/>
        </p:nvSpPr>
        <p:spPr>
          <a:xfrm>
            <a:off x="3842115" y="2586926"/>
            <a:ext cx="415141" cy="360765"/>
          </a:xfrm>
          <a:prstGeom prst="hexagon">
            <a:avLst/>
          </a:prstGeom>
          <a:solidFill>
            <a:schemeClr val="accent1"/>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0" name="MH_Other_2"/>
          <p:cNvSpPr/>
          <p:nvPr/>
        </p:nvSpPr>
        <p:spPr>
          <a:xfrm>
            <a:off x="5102893" y="3800929"/>
            <a:ext cx="416847" cy="359620"/>
          </a:xfrm>
          <a:prstGeom prst="hexagon">
            <a:avLst/>
          </a:prstGeom>
          <a:solidFill>
            <a:schemeClr val="accent1"/>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1" name="MH_Other_3"/>
          <p:cNvSpPr/>
          <p:nvPr/>
        </p:nvSpPr>
        <p:spPr>
          <a:xfrm>
            <a:off x="6002432" y="3874227"/>
            <a:ext cx="415141" cy="360765"/>
          </a:xfrm>
          <a:prstGeom prst="hexagon">
            <a:avLst/>
          </a:prstGeom>
          <a:solidFill>
            <a:schemeClr val="accent1"/>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2" name="MH_Other_4"/>
          <p:cNvSpPr/>
          <p:nvPr/>
        </p:nvSpPr>
        <p:spPr>
          <a:xfrm>
            <a:off x="7226936" y="2623002"/>
            <a:ext cx="267283" cy="231920"/>
          </a:xfrm>
          <a:prstGeom prst="hexagon">
            <a:avLst/>
          </a:prstGeom>
          <a:solidFill>
            <a:schemeClr val="tx2"/>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3" name="MH_Other_5"/>
          <p:cNvSpPr/>
          <p:nvPr/>
        </p:nvSpPr>
        <p:spPr>
          <a:xfrm>
            <a:off x="6625835" y="2483850"/>
            <a:ext cx="395237" cy="343586"/>
          </a:xfrm>
          <a:prstGeom prst="hexagon">
            <a:avLst/>
          </a:prstGeom>
          <a:solidFill>
            <a:schemeClr val="tx2"/>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4" name="MH_Other_6"/>
          <p:cNvSpPr/>
          <p:nvPr/>
        </p:nvSpPr>
        <p:spPr>
          <a:xfrm>
            <a:off x="4871437" y="2227879"/>
            <a:ext cx="162076" cy="140298"/>
          </a:xfrm>
          <a:prstGeom prst="hexagon">
            <a:avLst/>
          </a:prstGeom>
          <a:solidFill>
            <a:schemeClr val="accent1"/>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5" name="MH_Other_7"/>
          <p:cNvSpPr/>
          <p:nvPr/>
        </p:nvSpPr>
        <p:spPr>
          <a:xfrm>
            <a:off x="5845028" y="3798066"/>
            <a:ext cx="183686" cy="159195"/>
          </a:xfrm>
          <a:prstGeom prst="hexagon">
            <a:avLst/>
          </a:prstGeom>
          <a:solidFill>
            <a:schemeClr val="accent1"/>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6" name="MH_Other_8"/>
          <p:cNvSpPr/>
          <p:nvPr/>
        </p:nvSpPr>
        <p:spPr>
          <a:xfrm>
            <a:off x="7007992" y="2826291"/>
            <a:ext cx="192216" cy="166066"/>
          </a:xfrm>
          <a:prstGeom prst="hexagon">
            <a:avLst/>
          </a:prstGeom>
          <a:solidFill>
            <a:schemeClr val="tx2"/>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7" name="MH_Other_9"/>
          <p:cNvSpPr/>
          <p:nvPr/>
        </p:nvSpPr>
        <p:spPr>
          <a:xfrm>
            <a:off x="4592781" y="2392227"/>
            <a:ext cx="319602" cy="277732"/>
          </a:xfrm>
          <a:prstGeom prst="hexagon">
            <a:avLst/>
          </a:prstGeom>
          <a:solidFill>
            <a:schemeClr val="accent1"/>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8" name="MH_Other_10"/>
          <p:cNvSpPr/>
          <p:nvPr/>
        </p:nvSpPr>
        <p:spPr>
          <a:xfrm>
            <a:off x="8269338" y="3749391"/>
            <a:ext cx="395237" cy="343586"/>
          </a:xfrm>
          <a:prstGeom prst="hexagon">
            <a:avLst/>
          </a:prstGeom>
          <a:solidFill>
            <a:schemeClr val="tx2"/>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19" name="MH_Other_11"/>
          <p:cNvSpPr/>
          <p:nvPr/>
        </p:nvSpPr>
        <p:spPr>
          <a:xfrm>
            <a:off x="8755565" y="3711024"/>
            <a:ext cx="284343" cy="247382"/>
          </a:xfrm>
          <a:prstGeom prst="hexagon">
            <a:avLst/>
          </a:prstGeom>
          <a:solidFill>
            <a:schemeClr val="tx2"/>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20" name="MH_Other_12"/>
          <p:cNvSpPr/>
          <p:nvPr/>
        </p:nvSpPr>
        <p:spPr>
          <a:xfrm>
            <a:off x="8670262" y="4009944"/>
            <a:ext cx="190510" cy="166066"/>
          </a:xfrm>
          <a:prstGeom prst="hexagon">
            <a:avLst/>
          </a:prstGeom>
          <a:solidFill>
            <a:schemeClr val="tx2"/>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21" name="MH_Other_13"/>
          <p:cNvSpPr/>
          <p:nvPr/>
        </p:nvSpPr>
        <p:spPr>
          <a:xfrm>
            <a:off x="4318105" y="2634455"/>
            <a:ext cx="267283" cy="231920"/>
          </a:xfrm>
          <a:prstGeom prst="hexagon">
            <a:avLst/>
          </a:prstGeom>
          <a:solidFill>
            <a:schemeClr val="accent1"/>
          </a:solidFill>
          <a:ln w="12700" cap="flat" cmpd="sng" algn="ctr">
            <a:noFill/>
            <a:prstDash val="solid"/>
            <a:miter lim="800000"/>
          </a:ln>
          <a:effectLst/>
        </p:spPr>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790" b="0" i="0" u="none" strike="noStrike" kern="0" cap="none" spc="0" normalizeH="0" baseline="0" noProof="0">
              <a:ln>
                <a:noFill/>
              </a:ln>
              <a:solidFill>
                <a:prstClr val="white"/>
              </a:solidFill>
              <a:effectLst/>
              <a:uLnTx/>
              <a:uFillTx/>
              <a:latin typeface="Calibri" panose="020F0502020204030204" pitchFamily="34" charset="0"/>
              <a:ea typeface="微软雅黑" panose="020B0503020204020204" pitchFamily="34" charset="-122"/>
              <a:cs typeface="+mn-cs"/>
            </a:endParaRPr>
          </a:p>
        </p:txBody>
      </p:sp>
      <p:sp>
        <p:nvSpPr>
          <p:cNvPr id="24" name="TextBox 171"/>
          <p:cNvSpPr txBox="1"/>
          <p:nvPr/>
        </p:nvSpPr>
        <p:spPr>
          <a:xfrm>
            <a:off x="9505164" y="1624553"/>
            <a:ext cx="2681602" cy="830997"/>
          </a:xfrm>
          <a:prstGeom prst="rect">
            <a:avLst/>
          </a:prstGeom>
          <a:noFill/>
        </p:spPr>
        <p:txBody>
          <a:bodyPr wrap="square" rtlCol="0">
            <a:spAutoFit/>
          </a:bodyPr>
          <a:lstStyle/>
          <a:p>
            <a:r>
              <a:rPr lang="zh-CN" altLang="en-US" sz="12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a:t>
            </a:r>
            <a:endParaRPr lang="zh-CN" altLang="en-US" sz="12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8" name="TextBox 171"/>
          <p:cNvSpPr txBox="1"/>
          <p:nvPr/>
        </p:nvSpPr>
        <p:spPr>
          <a:xfrm>
            <a:off x="6417573" y="4761672"/>
            <a:ext cx="2681602" cy="830997"/>
          </a:xfrm>
          <a:prstGeom prst="rect">
            <a:avLst/>
          </a:prstGeom>
          <a:noFill/>
        </p:spPr>
        <p:txBody>
          <a:bodyPr wrap="square" rtlCol="0">
            <a:spAutoFit/>
          </a:bodyPr>
          <a:lstStyle/>
          <a:p>
            <a:r>
              <a:rPr lang="zh-CN" altLang="en-US" sz="1200"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a:t>
            </a:r>
            <a:endParaRPr lang="zh-CN" altLang="en-US" sz="1200"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9" name="TextBox 171"/>
          <p:cNvSpPr txBox="1"/>
          <p:nvPr/>
        </p:nvSpPr>
        <p:spPr>
          <a:xfrm>
            <a:off x="2603789" y="1327594"/>
            <a:ext cx="2681602" cy="830997"/>
          </a:xfrm>
          <a:prstGeom prst="rect">
            <a:avLst/>
          </a:prstGeom>
          <a:noFill/>
        </p:spPr>
        <p:txBody>
          <a:bodyPr wrap="square" rtlCol="0">
            <a:spAutoFit/>
          </a:bodyPr>
          <a:lstStyle/>
          <a:p>
            <a:r>
              <a:rPr lang="zh-CN" altLang="en-US" sz="12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a:t>
            </a:r>
            <a:endParaRPr lang="zh-CN" altLang="en-US" sz="12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0" name="TextBox 171"/>
          <p:cNvSpPr txBox="1"/>
          <p:nvPr/>
        </p:nvSpPr>
        <p:spPr>
          <a:xfrm>
            <a:off x="643146" y="4346173"/>
            <a:ext cx="2681602" cy="830997"/>
          </a:xfrm>
          <a:prstGeom prst="rect">
            <a:avLst/>
          </a:prstGeom>
          <a:noFill/>
        </p:spPr>
        <p:txBody>
          <a:bodyPr wrap="square" rtlCol="0">
            <a:spAutoFit/>
          </a:bodyPr>
          <a:lstStyle/>
          <a:p>
            <a:r>
              <a:rPr lang="zh-CN" altLang="en-US" sz="1200"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a:t>
            </a:r>
            <a:endParaRPr lang="zh-CN" altLang="en-US" sz="1200"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p:transition spd="slow" advClick="0" advTm="1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pic>
        <p:nvPicPr>
          <p:cNvPr id="5" name="图片 4" descr="9127-12040423521931"/>
          <p:cNvPicPr>
            <a:picLocks noChangeAspect="1"/>
          </p:cNvPicPr>
          <p:nvPr/>
        </p:nvPicPr>
        <p:blipFill>
          <a:blip r:embed="rId2"/>
          <a:srcRect b="7637"/>
          <a:stretch>
            <a:fillRect/>
          </a:stretch>
        </p:blipFill>
        <p:spPr>
          <a:xfrm>
            <a:off x="1732915" y="1716634"/>
            <a:ext cx="2190750" cy="1350010"/>
          </a:xfrm>
          <a:prstGeom prst="rect">
            <a:avLst/>
          </a:prstGeom>
        </p:spPr>
      </p:pic>
      <p:pic>
        <p:nvPicPr>
          <p:cNvPr id="7" name="图片 6" descr="7984399_145920513164_2"/>
          <p:cNvPicPr>
            <a:picLocks noChangeAspect="1"/>
          </p:cNvPicPr>
          <p:nvPr/>
        </p:nvPicPr>
        <p:blipFill>
          <a:blip r:embed="rId3"/>
          <a:srcRect b="3859"/>
          <a:stretch>
            <a:fillRect/>
          </a:stretch>
        </p:blipFill>
        <p:spPr>
          <a:xfrm>
            <a:off x="1718945" y="3873366"/>
            <a:ext cx="2195830" cy="1367790"/>
          </a:xfrm>
          <a:prstGeom prst="rect">
            <a:avLst/>
          </a:prstGeom>
        </p:spPr>
      </p:pic>
      <p:sp>
        <p:nvSpPr>
          <p:cNvPr id="8" name="矩形 7"/>
          <p:cNvSpPr/>
          <p:nvPr/>
        </p:nvSpPr>
        <p:spPr>
          <a:xfrm>
            <a:off x="4188460" y="1703346"/>
            <a:ext cx="6076315" cy="3987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rPr>
              <a:t>输入关键词</a:t>
            </a:r>
            <a:endParaRPr lang="zh-CN" altLang="en-US" sz="16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9" name="矩形 8"/>
          <p:cNvSpPr/>
          <p:nvPr/>
        </p:nvSpPr>
        <p:spPr>
          <a:xfrm>
            <a:off x="4210685" y="3886066"/>
            <a:ext cx="6076315" cy="398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sym typeface="+mn-ea"/>
              </a:rPr>
              <a:t>输入关键词</a:t>
            </a:r>
            <a:endParaRPr lang="en-US" altLang="zh-CN" sz="1600" dirty="0">
              <a:solidFill>
                <a:srgbClr val="F8F8F8"/>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1" name="文本框 10"/>
          <p:cNvSpPr txBox="1"/>
          <p:nvPr/>
        </p:nvSpPr>
        <p:spPr>
          <a:xfrm>
            <a:off x="4142105" y="2201821"/>
            <a:ext cx="6137910" cy="9594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tx2"/>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在此输入您的描述内容，在此输入您的描述内容在此输入您的描述内容在此输入您的描述内容在此输入您的描述内容在此输入您的描述内容在此输入您的描述内容在此输入您的描述内容</a:t>
            </a:r>
            <a:endParaRPr lang="zh-CN" altLang="en-US" sz="1400"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a:p>
            <a:pPr indent="0" algn="l"/>
            <a:endParaRPr lang="zh-CN" altLang="en-US" sz="1400" kern="0" noProof="0" dirty="0">
              <a:ln>
                <a:noFill/>
              </a:ln>
              <a:solidFill>
                <a:schemeClr val="tx2"/>
              </a:solidFill>
              <a:uLnTx/>
              <a:uFillTx/>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4188460" y="4375016"/>
            <a:ext cx="6137910" cy="9594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accent1"/>
                </a:solidFill>
                <a:uLnTx/>
                <a:uFillTx/>
                <a:latin typeface="微软雅黑" panose="020B0503020204020204" pitchFamily="34" charset="-122"/>
                <a:ea typeface="微软雅黑" panose="020B0503020204020204" pitchFamily="34" charset="-122"/>
                <a:sym typeface="+mn-ea"/>
              </a:rPr>
              <a:t>在此输入您的描述内容，在此输入您的描述内容在此输入您的描述内容在此输入您的描述内容在此输入您的描述内容在此输入您的描述内容在此输入您的描述内容在此输入您的描述内容</a:t>
            </a:r>
            <a:endParaRPr lang="zh-CN" altLang="en-US" sz="1400"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a:p>
            <a:pPr indent="0" algn="l"/>
            <a:endParaRPr lang="zh-CN" altLang="en-US" sz="1400" kern="0" noProof="0" dirty="0">
              <a:ln>
                <a:noFill/>
              </a:ln>
              <a:solidFill>
                <a:schemeClr val="accent1"/>
              </a:solidFill>
              <a:uLnTx/>
              <a:uFillTx/>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1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5" name="文本框 4"/>
          <p:cNvSpPr txBox="1"/>
          <p:nvPr/>
        </p:nvSpPr>
        <p:spPr>
          <a:xfrm>
            <a:off x="719247" y="1525677"/>
            <a:ext cx="5603732" cy="1323439"/>
          </a:xfrm>
          <a:prstGeom prst="rect">
            <a:avLst/>
          </a:prstGeom>
          <a:noFill/>
        </p:spPr>
        <p:txBody>
          <a:bodyPr wrap="square" rtlCol="0">
            <a:spAutoFit/>
          </a:bodyPr>
          <a:lstStyle/>
          <a:p>
            <a:pPr algn="dist"/>
            <a:r>
              <a:rPr lang="zh-CN" altLang="en-US" sz="8000" b="1" dirty="0" smtClean="0">
                <a:solidFill>
                  <a:schemeClr val="accent3"/>
                </a:solidFill>
                <a:cs typeface="+mn-ea"/>
                <a:sym typeface="+mn-lt"/>
              </a:rPr>
              <a:t>谢谢观看</a:t>
            </a:r>
            <a:endParaRPr lang="zh-CN" altLang="en-US" sz="8000" b="1" dirty="0">
              <a:solidFill>
                <a:schemeClr val="accent3"/>
              </a:solidFill>
              <a:cs typeface="+mn-ea"/>
              <a:sym typeface="+mn-lt"/>
            </a:endParaRPr>
          </a:p>
        </p:txBody>
      </p:sp>
      <p:sp>
        <p:nvSpPr>
          <p:cNvPr id="6" name="矩形 5"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607824"/>
            <a:ext cx="3313044" cy="461665"/>
          </a:xfrm>
          <a:prstGeom prst="rect">
            <a:avLst/>
          </a:prstGeom>
        </p:spPr>
        <p:txBody>
          <a:bodyPr wrap="square">
            <a:spAutoFit/>
          </a:bodyPr>
          <a:lstStyle/>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p:cNvSpPr txBox="1"/>
          <p:nvPr/>
        </p:nvSpPr>
        <p:spPr>
          <a:xfrm>
            <a:off x="826251" y="2782959"/>
            <a:ext cx="1620957" cy="523220"/>
          </a:xfrm>
          <a:prstGeom prst="rect">
            <a:avLst/>
          </a:prstGeom>
          <a:noFill/>
        </p:spPr>
        <p:txBody>
          <a:bodyPr wrap="none" rtlCol="0">
            <a:spAutoFit/>
          </a:bodyPr>
          <a:lstStyle/>
          <a:p>
            <a:r>
              <a:rPr lang="zh-CN" altLang="en-US" sz="2800" b="1" dirty="0">
                <a:solidFill>
                  <a:schemeClr val="tx2"/>
                </a:solidFill>
                <a:cs typeface="+mn-ea"/>
                <a:sym typeface="+mn-lt"/>
              </a:rPr>
              <a:t>请多</a:t>
            </a:r>
            <a:r>
              <a:rPr lang="zh-CN" altLang="en-US" sz="2800" b="1" dirty="0" smtClean="0">
                <a:solidFill>
                  <a:schemeClr val="tx2"/>
                </a:solidFill>
                <a:cs typeface="+mn-ea"/>
                <a:sym typeface="+mn-lt"/>
              </a:rPr>
              <a:t>指正</a:t>
            </a:r>
            <a:endParaRPr lang="zh-CN" altLang="en-US" sz="2800" b="1" dirty="0">
              <a:solidFill>
                <a:schemeClr val="tx2"/>
              </a:solidFill>
              <a:cs typeface="+mn-ea"/>
              <a:sym typeface="+mn-lt"/>
            </a:endParaRPr>
          </a:p>
        </p:txBody>
      </p:sp>
      <p:sp>
        <p:nvSpPr>
          <p:cNvPr id="8" name="圆角矩形 7"/>
          <p:cNvSpPr/>
          <p:nvPr/>
        </p:nvSpPr>
        <p:spPr>
          <a:xfrm>
            <a:off x="918612" y="4239875"/>
            <a:ext cx="1476858" cy="40826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2"/>
                </a:solidFill>
                <a:latin typeface="微软雅黑" panose="020B0503020204020204" pitchFamily="34" charset="-122"/>
                <a:ea typeface="微软雅黑" panose="020B0503020204020204" pitchFamily="34" charset="-122"/>
                <a:cs typeface="+mn-ea"/>
                <a:sym typeface="+mn-lt"/>
              </a:rPr>
              <a:t>END</a:t>
            </a:r>
            <a:endParaRPr lang="zh-CN" altLang="en-US" sz="16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9" name="矩形 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275402"/>
            <a:ext cx="3782382" cy="444242"/>
          </a:xfrm>
          <a:prstGeom prst="rect">
            <a:avLst/>
          </a:prstGeom>
        </p:spPr>
        <p:txBody>
          <a:bodyPr wrap="square" anchor="ctr" anchorCtr="0">
            <a:noAutofit/>
          </a:bodyPr>
          <a:lstStyle/>
          <a:p>
            <a:endParaRPr lang="zh-CN" altLang="en-US" sz="1400" dirty="0">
              <a:solidFill>
                <a:schemeClr val="tx2"/>
              </a:solidFill>
              <a:cs typeface="+mn-ea"/>
              <a:sym typeface="+mn-lt"/>
            </a:endParaRPr>
          </a:p>
        </p:txBody>
      </p:sp>
      <p:grpSp>
        <p:nvGrpSpPr>
          <p:cNvPr id="10" name="组合 9"/>
          <p:cNvGrpSpPr/>
          <p:nvPr/>
        </p:nvGrpSpPr>
        <p:grpSpPr>
          <a:xfrm>
            <a:off x="921980" y="3457008"/>
            <a:ext cx="874644" cy="0"/>
            <a:chOff x="5625548" y="3867892"/>
            <a:chExt cx="874644" cy="0"/>
          </a:xfrm>
        </p:grpSpPr>
        <p:cxnSp>
          <p:nvCxnSpPr>
            <p:cNvPr id="11" name="直接连接符 10"/>
            <p:cNvCxnSpPr/>
            <p:nvPr/>
          </p:nvCxnSpPr>
          <p:spPr>
            <a:xfrm>
              <a:off x="5625548"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61306"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1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9" name="文本框 48"/>
          <p:cNvSpPr txBox="1"/>
          <p:nvPr/>
        </p:nvSpPr>
        <p:spPr>
          <a:xfrm>
            <a:off x="826251" y="2118623"/>
            <a:ext cx="2254528" cy="707886"/>
          </a:xfrm>
          <a:prstGeom prst="rect">
            <a:avLst/>
          </a:prstGeom>
          <a:noFill/>
        </p:spPr>
        <p:txBody>
          <a:bodyPr wrap="none" rtlCol="0">
            <a:spAutoFit/>
          </a:bodyPr>
          <a:lstStyle/>
          <a:p>
            <a:r>
              <a:rPr lang="en-US" altLang="zh-CN" sz="4000" b="1" dirty="0" smtClean="0">
                <a:solidFill>
                  <a:schemeClr val="accent3"/>
                </a:solidFill>
                <a:cs typeface="+mn-ea"/>
                <a:sym typeface="+mn-lt"/>
              </a:rPr>
              <a:t>PART 01</a:t>
            </a:r>
            <a:endParaRPr lang="zh-CN" altLang="en-US" sz="4000" b="1" dirty="0">
              <a:solidFill>
                <a:schemeClr val="accent3"/>
              </a:solidFill>
              <a:cs typeface="+mn-ea"/>
              <a:sym typeface="+mn-lt"/>
            </a:endParaRPr>
          </a:p>
        </p:txBody>
      </p:sp>
      <p:sp>
        <p:nvSpPr>
          <p:cNvPr id="50" name="矩形 4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607824"/>
            <a:ext cx="3313044" cy="461665"/>
          </a:xfrm>
          <a:prstGeom prst="rect">
            <a:avLst/>
          </a:prstGeom>
        </p:spPr>
        <p:txBody>
          <a:bodyPr wrap="square">
            <a:spAutoFit/>
          </a:bodyPr>
          <a:lstStyle/>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文本框 50"/>
          <p:cNvSpPr txBox="1"/>
          <p:nvPr/>
        </p:nvSpPr>
        <p:spPr>
          <a:xfrm>
            <a:off x="826251" y="2782959"/>
            <a:ext cx="2698175" cy="523220"/>
          </a:xfrm>
          <a:prstGeom prst="rect">
            <a:avLst/>
          </a:prstGeom>
          <a:noFill/>
        </p:spPr>
        <p:txBody>
          <a:bodyPr wrap="none" rtlCol="0">
            <a:spAutoFit/>
          </a:bodyPr>
          <a:lstStyle/>
          <a:p>
            <a:r>
              <a:rPr lang="zh-CN" altLang="en-US" sz="2800" b="1" dirty="0">
                <a:solidFill>
                  <a:schemeClr val="tx2"/>
                </a:solidFill>
                <a:cs typeface="+mn-ea"/>
                <a:sym typeface="+mn-lt"/>
              </a:rPr>
              <a:t>请</a:t>
            </a:r>
            <a:r>
              <a:rPr lang="zh-CN" altLang="en-US" sz="2800" b="1" dirty="0" smtClean="0">
                <a:solidFill>
                  <a:schemeClr val="tx2"/>
                </a:solidFill>
                <a:cs typeface="+mn-ea"/>
                <a:sym typeface="+mn-lt"/>
              </a:rPr>
              <a:t>输入你的标题</a:t>
            </a:r>
            <a:endParaRPr lang="zh-CN" altLang="en-US" sz="2800" b="1" dirty="0">
              <a:solidFill>
                <a:schemeClr val="tx2"/>
              </a:solidFill>
              <a:cs typeface="+mn-ea"/>
              <a:sym typeface="+mn-lt"/>
            </a:endParaRPr>
          </a:p>
        </p:txBody>
      </p:sp>
      <p:sp>
        <p:nvSpPr>
          <p:cNvPr id="74" name="圆角矩形 73"/>
          <p:cNvSpPr/>
          <p:nvPr/>
        </p:nvSpPr>
        <p:spPr>
          <a:xfrm>
            <a:off x="918612" y="4239875"/>
            <a:ext cx="1476858" cy="40826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2"/>
                </a:solidFill>
                <a:latin typeface="微软雅黑" panose="020B0503020204020204" pitchFamily="34" charset="-122"/>
                <a:ea typeface="微软雅黑" panose="020B0503020204020204" pitchFamily="34" charset="-122"/>
                <a:cs typeface="+mn-ea"/>
                <a:sym typeface="+mn-lt"/>
              </a:rPr>
              <a:t>NEXT</a:t>
            </a:r>
            <a:endParaRPr lang="zh-CN" altLang="en-US" sz="16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81" name="矩形 8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275402"/>
            <a:ext cx="3782382" cy="444242"/>
          </a:xfrm>
          <a:prstGeom prst="rect">
            <a:avLst/>
          </a:prstGeom>
        </p:spPr>
        <p:txBody>
          <a:bodyPr wrap="square" anchor="ctr" anchorCtr="0">
            <a:noAutofit/>
          </a:bodyPr>
          <a:lstStyle/>
          <a:p>
            <a:endParaRPr lang="zh-CN" altLang="en-US" sz="1400" dirty="0">
              <a:solidFill>
                <a:schemeClr val="tx2"/>
              </a:solidFill>
              <a:cs typeface="+mn-ea"/>
              <a:sym typeface="+mn-lt"/>
            </a:endParaRPr>
          </a:p>
        </p:txBody>
      </p:sp>
      <p:grpSp>
        <p:nvGrpSpPr>
          <p:cNvPr id="83" name="组合 82"/>
          <p:cNvGrpSpPr/>
          <p:nvPr/>
        </p:nvGrpSpPr>
        <p:grpSpPr>
          <a:xfrm>
            <a:off x="921980" y="3457008"/>
            <a:ext cx="874644" cy="0"/>
            <a:chOff x="5625548" y="3867892"/>
            <a:chExt cx="874644" cy="0"/>
          </a:xfrm>
        </p:grpSpPr>
        <p:cxnSp>
          <p:nvCxnSpPr>
            <p:cNvPr id="88" name="直接连接符 87"/>
            <p:cNvCxnSpPr/>
            <p:nvPr/>
          </p:nvCxnSpPr>
          <p:spPr>
            <a:xfrm>
              <a:off x="5625548"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061306"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1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Freeform 6"/>
          <p:cNvSpPr/>
          <p:nvPr/>
        </p:nvSpPr>
        <p:spPr bwMode="auto">
          <a:xfrm>
            <a:off x="1861015" y="2499322"/>
            <a:ext cx="689792" cy="229430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6" name="Freeform 9"/>
          <p:cNvSpPr/>
          <p:nvPr/>
        </p:nvSpPr>
        <p:spPr bwMode="auto">
          <a:xfrm>
            <a:off x="2678941" y="2499322"/>
            <a:ext cx="686881" cy="2294305"/>
          </a:xfrm>
          <a:custGeom>
            <a:avLst/>
            <a:gdLst/>
            <a:ahLst/>
            <a:cxnLst/>
            <a:rect l="l" t="t" r="r" b="b"/>
            <a:pathLst>
              <a:path w="686881" h="2294305">
                <a:moveTo>
                  <a:pt x="435874" y="335982"/>
                </a:moveTo>
                <a:cubicBezTo>
                  <a:pt x="435874" y="335982"/>
                  <a:pt x="477386" y="342902"/>
                  <a:pt x="491223" y="349822"/>
                </a:cubicBezTo>
                <a:cubicBezTo>
                  <a:pt x="498141" y="349822"/>
                  <a:pt x="539653" y="356742"/>
                  <a:pt x="553491" y="377501"/>
                </a:cubicBezTo>
                <a:cubicBezTo>
                  <a:pt x="574238" y="391336"/>
                  <a:pt x="615725" y="384427"/>
                  <a:pt x="615758" y="384421"/>
                </a:cubicBezTo>
                <a:cubicBezTo>
                  <a:pt x="615758" y="384421"/>
                  <a:pt x="664189" y="405181"/>
                  <a:pt x="671107" y="412101"/>
                </a:cubicBezTo>
                <a:cubicBezTo>
                  <a:pt x="671107" y="419021"/>
                  <a:pt x="671107" y="474380"/>
                  <a:pt x="678026" y="515899"/>
                </a:cubicBezTo>
                <a:cubicBezTo>
                  <a:pt x="678026" y="515899"/>
                  <a:pt x="671107" y="654296"/>
                  <a:pt x="671107" y="744254"/>
                </a:cubicBezTo>
                <a:cubicBezTo>
                  <a:pt x="671107" y="819075"/>
                  <a:pt x="675893" y="802944"/>
                  <a:pt x="678026" y="799613"/>
                </a:cubicBezTo>
                <a:cubicBezTo>
                  <a:pt x="678026" y="813453"/>
                  <a:pt x="691863" y="931091"/>
                  <a:pt x="684945" y="944931"/>
                </a:cubicBezTo>
                <a:cubicBezTo>
                  <a:pt x="678026" y="965690"/>
                  <a:pt x="622677" y="1145607"/>
                  <a:pt x="615758" y="1159447"/>
                </a:cubicBezTo>
                <a:cubicBezTo>
                  <a:pt x="615758" y="1166365"/>
                  <a:pt x="615758" y="1214787"/>
                  <a:pt x="615758" y="1214806"/>
                </a:cubicBezTo>
                <a:cubicBezTo>
                  <a:pt x="595017" y="1235550"/>
                  <a:pt x="588094" y="1249385"/>
                  <a:pt x="588084" y="1249405"/>
                </a:cubicBezTo>
                <a:cubicBezTo>
                  <a:pt x="588084" y="1311684"/>
                  <a:pt x="581165" y="1408562"/>
                  <a:pt x="581165" y="1450081"/>
                </a:cubicBezTo>
                <a:cubicBezTo>
                  <a:pt x="588084" y="1505440"/>
                  <a:pt x="574246" y="1623078"/>
                  <a:pt x="581165" y="1685357"/>
                </a:cubicBezTo>
                <a:cubicBezTo>
                  <a:pt x="595002" y="1740716"/>
                  <a:pt x="588084" y="1982911"/>
                  <a:pt x="581165" y="2059030"/>
                </a:cubicBezTo>
                <a:cubicBezTo>
                  <a:pt x="581165" y="2121309"/>
                  <a:pt x="581165" y="2117416"/>
                  <a:pt x="581165" y="2121308"/>
                </a:cubicBezTo>
                <a:cubicBezTo>
                  <a:pt x="581165" y="2142040"/>
                  <a:pt x="581165" y="2148969"/>
                  <a:pt x="581165" y="2148988"/>
                </a:cubicBezTo>
                <a:cubicBezTo>
                  <a:pt x="581165" y="2148988"/>
                  <a:pt x="588084" y="2162828"/>
                  <a:pt x="581165" y="2183587"/>
                </a:cubicBezTo>
                <a:cubicBezTo>
                  <a:pt x="581165" y="2204311"/>
                  <a:pt x="574270" y="2204347"/>
                  <a:pt x="574246" y="2204347"/>
                </a:cubicBezTo>
                <a:cubicBezTo>
                  <a:pt x="574246" y="2204347"/>
                  <a:pt x="574246" y="2204347"/>
                  <a:pt x="588084" y="2266626"/>
                </a:cubicBezTo>
                <a:cubicBezTo>
                  <a:pt x="588084" y="2266626"/>
                  <a:pt x="588084" y="2266626"/>
                  <a:pt x="588948" y="2266626"/>
                </a:cubicBezTo>
                <a:lnTo>
                  <a:pt x="595002" y="2266626"/>
                </a:lnTo>
                <a:cubicBezTo>
                  <a:pt x="595002" y="2266626"/>
                  <a:pt x="595002" y="2266626"/>
                  <a:pt x="595002" y="2287385"/>
                </a:cubicBezTo>
                <a:cubicBezTo>
                  <a:pt x="574246" y="2294305"/>
                  <a:pt x="560409" y="2294305"/>
                  <a:pt x="525816" y="2294305"/>
                </a:cubicBezTo>
                <a:cubicBezTo>
                  <a:pt x="484328" y="2294305"/>
                  <a:pt x="456662" y="2287393"/>
                  <a:pt x="456630" y="2287385"/>
                </a:cubicBezTo>
                <a:cubicBezTo>
                  <a:pt x="456630" y="2287385"/>
                  <a:pt x="456630" y="2287385"/>
                  <a:pt x="456630" y="2266626"/>
                </a:cubicBezTo>
                <a:cubicBezTo>
                  <a:pt x="456630" y="2266626"/>
                  <a:pt x="456630" y="2266626"/>
                  <a:pt x="457494" y="2265761"/>
                </a:cubicBezTo>
                <a:lnTo>
                  <a:pt x="463548" y="2259706"/>
                </a:lnTo>
                <a:cubicBezTo>
                  <a:pt x="463548" y="2259706"/>
                  <a:pt x="463548" y="2259706"/>
                  <a:pt x="463548" y="2232026"/>
                </a:cubicBezTo>
                <a:cubicBezTo>
                  <a:pt x="463548" y="2232026"/>
                  <a:pt x="463548" y="2232026"/>
                  <a:pt x="463548" y="2231161"/>
                </a:cubicBezTo>
                <a:lnTo>
                  <a:pt x="463548" y="2225106"/>
                </a:lnTo>
                <a:cubicBezTo>
                  <a:pt x="463548" y="2225106"/>
                  <a:pt x="463548" y="2225106"/>
                  <a:pt x="462684" y="2224241"/>
                </a:cubicBezTo>
                <a:lnTo>
                  <a:pt x="456630" y="2218187"/>
                </a:lnTo>
                <a:cubicBezTo>
                  <a:pt x="456630" y="2218187"/>
                  <a:pt x="456630" y="2218187"/>
                  <a:pt x="455765" y="2218187"/>
                </a:cubicBezTo>
                <a:lnTo>
                  <a:pt x="449711" y="2218187"/>
                </a:lnTo>
                <a:cubicBezTo>
                  <a:pt x="449711" y="2211267"/>
                  <a:pt x="463548" y="2197427"/>
                  <a:pt x="449711" y="2190507"/>
                </a:cubicBezTo>
                <a:cubicBezTo>
                  <a:pt x="435874" y="2190507"/>
                  <a:pt x="428955" y="2155908"/>
                  <a:pt x="428955" y="2135148"/>
                </a:cubicBezTo>
                <a:cubicBezTo>
                  <a:pt x="428955" y="2107469"/>
                  <a:pt x="408199" y="1941392"/>
                  <a:pt x="401281" y="1872193"/>
                </a:cubicBezTo>
                <a:cubicBezTo>
                  <a:pt x="387443" y="1796075"/>
                  <a:pt x="394362" y="1650757"/>
                  <a:pt x="387443" y="1588479"/>
                </a:cubicBezTo>
                <a:cubicBezTo>
                  <a:pt x="380526" y="1533130"/>
                  <a:pt x="366693" y="1429361"/>
                  <a:pt x="366688" y="1429322"/>
                </a:cubicBezTo>
                <a:cubicBezTo>
                  <a:pt x="366688" y="1429322"/>
                  <a:pt x="339013" y="1574639"/>
                  <a:pt x="339013" y="1602318"/>
                </a:cubicBezTo>
                <a:cubicBezTo>
                  <a:pt x="339013" y="1629998"/>
                  <a:pt x="290583" y="1886033"/>
                  <a:pt x="290583" y="1920632"/>
                </a:cubicBezTo>
                <a:cubicBezTo>
                  <a:pt x="290583" y="1955232"/>
                  <a:pt x="318257" y="2135148"/>
                  <a:pt x="325176" y="2162828"/>
                </a:cubicBezTo>
                <a:cubicBezTo>
                  <a:pt x="325176" y="2183587"/>
                  <a:pt x="325176" y="2225106"/>
                  <a:pt x="325176" y="2232026"/>
                </a:cubicBezTo>
                <a:cubicBezTo>
                  <a:pt x="325176" y="2238938"/>
                  <a:pt x="332077" y="2245849"/>
                  <a:pt x="332094" y="2245866"/>
                </a:cubicBezTo>
                <a:cubicBezTo>
                  <a:pt x="332094" y="2245866"/>
                  <a:pt x="332094" y="2245866"/>
                  <a:pt x="332094" y="2266626"/>
                </a:cubicBezTo>
                <a:cubicBezTo>
                  <a:pt x="332094" y="2266626"/>
                  <a:pt x="332094" y="2266626"/>
                  <a:pt x="249071" y="2280465"/>
                </a:cubicBezTo>
                <a:cubicBezTo>
                  <a:pt x="249071" y="2280465"/>
                  <a:pt x="249071" y="2280465"/>
                  <a:pt x="249071" y="2259706"/>
                </a:cubicBezTo>
                <a:cubicBezTo>
                  <a:pt x="249071" y="2259706"/>
                  <a:pt x="179884" y="2280465"/>
                  <a:pt x="110698" y="2287385"/>
                </a:cubicBezTo>
                <a:cubicBezTo>
                  <a:pt x="41531" y="2287385"/>
                  <a:pt x="23" y="2273554"/>
                  <a:pt x="0" y="2273546"/>
                </a:cubicBezTo>
                <a:cubicBezTo>
                  <a:pt x="0" y="2273546"/>
                  <a:pt x="0" y="2273546"/>
                  <a:pt x="0" y="2272681"/>
                </a:cubicBezTo>
                <a:lnTo>
                  <a:pt x="0" y="2266626"/>
                </a:lnTo>
                <a:cubicBezTo>
                  <a:pt x="0" y="2266626"/>
                  <a:pt x="0" y="2266626"/>
                  <a:pt x="865" y="2266626"/>
                </a:cubicBezTo>
                <a:lnTo>
                  <a:pt x="6919" y="2266626"/>
                </a:lnTo>
                <a:cubicBezTo>
                  <a:pt x="6919" y="2266626"/>
                  <a:pt x="6919" y="2245866"/>
                  <a:pt x="13837" y="2245866"/>
                </a:cubicBezTo>
                <a:cubicBezTo>
                  <a:pt x="27674" y="2238946"/>
                  <a:pt x="69186" y="2245866"/>
                  <a:pt x="96861" y="2238946"/>
                </a:cubicBezTo>
                <a:cubicBezTo>
                  <a:pt x="117608" y="2232029"/>
                  <a:pt x="145267" y="2211285"/>
                  <a:pt x="145291" y="2211267"/>
                </a:cubicBezTo>
                <a:cubicBezTo>
                  <a:pt x="145291" y="2211267"/>
                  <a:pt x="145291" y="2211267"/>
                  <a:pt x="144426" y="2210402"/>
                </a:cubicBezTo>
                <a:lnTo>
                  <a:pt x="138372" y="2204347"/>
                </a:lnTo>
                <a:cubicBezTo>
                  <a:pt x="138372" y="2204347"/>
                  <a:pt x="145291" y="2197427"/>
                  <a:pt x="152210" y="2197427"/>
                </a:cubicBezTo>
                <a:cubicBezTo>
                  <a:pt x="159128" y="2190507"/>
                  <a:pt x="152210" y="2169748"/>
                  <a:pt x="145291" y="2162828"/>
                </a:cubicBezTo>
                <a:cubicBezTo>
                  <a:pt x="138372" y="2148988"/>
                  <a:pt x="166047" y="2128228"/>
                  <a:pt x="152210" y="2114389"/>
                </a:cubicBezTo>
                <a:cubicBezTo>
                  <a:pt x="145291" y="2107469"/>
                  <a:pt x="138372" y="2079789"/>
                  <a:pt x="138372" y="2045190"/>
                </a:cubicBezTo>
                <a:cubicBezTo>
                  <a:pt x="138372" y="2003671"/>
                  <a:pt x="145291" y="1713036"/>
                  <a:pt x="138372" y="1664597"/>
                </a:cubicBezTo>
                <a:cubicBezTo>
                  <a:pt x="131454" y="1616158"/>
                  <a:pt x="131454" y="1498520"/>
                  <a:pt x="124535" y="1429322"/>
                </a:cubicBezTo>
                <a:cubicBezTo>
                  <a:pt x="117618" y="1360132"/>
                  <a:pt x="110700" y="1201009"/>
                  <a:pt x="110698" y="1200966"/>
                </a:cubicBezTo>
                <a:cubicBezTo>
                  <a:pt x="110698" y="1200966"/>
                  <a:pt x="110698" y="1200966"/>
                  <a:pt x="89942" y="1194046"/>
                </a:cubicBezTo>
                <a:cubicBezTo>
                  <a:pt x="89942" y="1194046"/>
                  <a:pt x="76105" y="1194046"/>
                  <a:pt x="76105" y="1180206"/>
                </a:cubicBezTo>
                <a:cubicBezTo>
                  <a:pt x="69186" y="1166366"/>
                  <a:pt x="62268" y="1069488"/>
                  <a:pt x="69186" y="1034889"/>
                </a:cubicBezTo>
                <a:cubicBezTo>
                  <a:pt x="76105" y="1000290"/>
                  <a:pt x="55349" y="854972"/>
                  <a:pt x="69186" y="778854"/>
                </a:cubicBezTo>
                <a:cubicBezTo>
                  <a:pt x="76105" y="695815"/>
                  <a:pt x="41512" y="522819"/>
                  <a:pt x="48430" y="502059"/>
                </a:cubicBezTo>
                <a:cubicBezTo>
                  <a:pt x="48430" y="481299"/>
                  <a:pt x="55349" y="474380"/>
                  <a:pt x="62268" y="453620"/>
                </a:cubicBezTo>
                <a:cubicBezTo>
                  <a:pt x="62268" y="432860"/>
                  <a:pt x="62268" y="405181"/>
                  <a:pt x="76105" y="391341"/>
                </a:cubicBezTo>
                <a:cubicBezTo>
                  <a:pt x="83019" y="391341"/>
                  <a:pt x="96845" y="391341"/>
                  <a:pt x="96861" y="391341"/>
                </a:cubicBezTo>
                <a:cubicBezTo>
                  <a:pt x="96861" y="391341"/>
                  <a:pt x="96861" y="391341"/>
                  <a:pt x="166047" y="370581"/>
                </a:cubicBezTo>
                <a:cubicBezTo>
                  <a:pt x="166047" y="370581"/>
                  <a:pt x="172966" y="363662"/>
                  <a:pt x="186803" y="363662"/>
                </a:cubicBezTo>
                <a:cubicBezTo>
                  <a:pt x="193722" y="356742"/>
                  <a:pt x="228315" y="342902"/>
                  <a:pt x="242152" y="342902"/>
                </a:cubicBezTo>
                <a:cubicBezTo>
                  <a:pt x="249066" y="335987"/>
                  <a:pt x="255980" y="356712"/>
                  <a:pt x="255989" y="356742"/>
                </a:cubicBezTo>
                <a:cubicBezTo>
                  <a:pt x="255989" y="356742"/>
                  <a:pt x="242175" y="356742"/>
                  <a:pt x="242152" y="356742"/>
                </a:cubicBezTo>
                <a:cubicBezTo>
                  <a:pt x="235234" y="363662"/>
                  <a:pt x="262908" y="412101"/>
                  <a:pt x="276745" y="460540"/>
                </a:cubicBezTo>
                <a:cubicBezTo>
                  <a:pt x="290578" y="508961"/>
                  <a:pt x="311323" y="557383"/>
                  <a:pt x="311338" y="557418"/>
                </a:cubicBezTo>
                <a:cubicBezTo>
                  <a:pt x="311338" y="557418"/>
                  <a:pt x="332094" y="502059"/>
                  <a:pt x="339013" y="495139"/>
                </a:cubicBezTo>
                <a:cubicBezTo>
                  <a:pt x="339013" y="495139"/>
                  <a:pt x="352827" y="488231"/>
                  <a:pt x="352850" y="488219"/>
                </a:cubicBezTo>
                <a:cubicBezTo>
                  <a:pt x="352850" y="488219"/>
                  <a:pt x="352850" y="488219"/>
                  <a:pt x="332094" y="488219"/>
                </a:cubicBezTo>
                <a:cubicBezTo>
                  <a:pt x="332094" y="488219"/>
                  <a:pt x="325176" y="474380"/>
                  <a:pt x="325176" y="467460"/>
                </a:cubicBezTo>
                <a:cubicBezTo>
                  <a:pt x="325176" y="460540"/>
                  <a:pt x="345932" y="425940"/>
                  <a:pt x="352850" y="425940"/>
                </a:cubicBezTo>
                <a:cubicBezTo>
                  <a:pt x="359765" y="419024"/>
                  <a:pt x="380503" y="460497"/>
                  <a:pt x="380525" y="460540"/>
                </a:cubicBezTo>
                <a:cubicBezTo>
                  <a:pt x="380525" y="467456"/>
                  <a:pt x="366703" y="481284"/>
                  <a:pt x="366688" y="481299"/>
                </a:cubicBezTo>
                <a:cubicBezTo>
                  <a:pt x="366688" y="481299"/>
                  <a:pt x="373606" y="508979"/>
                  <a:pt x="373606" y="529738"/>
                </a:cubicBezTo>
                <a:cubicBezTo>
                  <a:pt x="373606" y="550488"/>
                  <a:pt x="380518" y="564325"/>
                  <a:pt x="380525" y="564338"/>
                </a:cubicBezTo>
                <a:cubicBezTo>
                  <a:pt x="380525" y="564338"/>
                  <a:pt x="408199" y="522819"/>
                  <a:pt x="415118" y="508979"/>
                </a:cubicBezTo>
                <a:cubicBezTo>
                  <a:pt x="422037" y="495139"/>
                  <a:pt x="456630" y="419021"/>
                  <a:pt x="463548" y="384421"/>
                </a:cubicBezTo>
                <a:cubicBezTo>
                  <a:pt x="463548" y="342921"/>
                  <a:pt x="435899" y="335988"/>
                  <a:pt x="435874" y="335982"/>
                </a:cubicBezTo>
                <a:close/>
                <a:moveTo>
                  <a:pt x="337948" y="198"/>
                </a:moveTo>
                <a:cubicBezTo>
                  <a:pt x="363174" y="1591"/>
                  <a:pt x="382373" y="9973"/>
                  <a:pt x="391189" y="14681"/>
                </a:cubicBezTo>
                <a:cubicBezTo>
                  <a:pt x="393415" y="15113"/>
                  <a:pt x="395535" y="15727"/>
                  <a:pt x="397298" y="17253"/>
                </a:cubicBezTo>
                <a:cubicBezTo>
                  <a:pt x="400070" y="14651"/>
                  <a:pt x="413032" y="4705"/>
                  <a:pt x="431367" y="10780"/>
                </a:cubicBezTo>
                <a:cubicBezTo>
                  <a:pt x="452224" y="24600"/>
                  <a:pt x="466128" y="52241"/>
                  <a:pt x="466128" y="79882"/>
                </a:cubicBezTo>
                <a:cubicBezTo>
                  <a:pt x="459176" y="107523"/>
                  <a:pt x="466128" y="121344"/>
                  <a:pt x="466128" y="121344"/>
                </a:cubicBezTo>
                <a:lnTo>
                  <a:pt x="460045" y="115297"/>
                </a:lnTo>
                <a:cubicBezTo>
                  <a:pt x="459171" y="114454"/>
                  <a:pt x="456916" y="123419"/>
                  <a:pt x="455017" y="132418"/>
                </a:cubicBezTo>
                <a:cubicBezTo>
                  <a:pt x="456113" y="131603"/>
                  <a:pt x="457100" y="130617"/>
                  <a:pt x="458088" y="129631"/>
                </a:cubicBezTo>
                <a:cubicBezTo>
                  <a:pt x="461129" y="129631"/>
                  <a:pt x="465040" y="140041"/>
                  <a:pt x="465040" y="150452"/>
                </a:cubicBezTo>
                <a:cubicBezTo>
                  <a:pt x="465040" y="164332"/>
                  <a:pt x="465040" y="185152"/>
                  <a:pt x="465040" y="192093"/>
                </a:cubicBezTo>
                <a:cubicBezTo>
                  <a:pt x="458088" y="199033"/>
                  <a:pt x="451136" y="205973"/>
                  <a:pt x="451136" y="205973"/>
                </a:cubicBezTo>
                <a:lnTo>
                  <a:pt x="447660" y="198165"/>
                </a:lnTo>
                <a:cubicBezTo>
                  <a:pt x="445922" y="197298"/>
                  <a:pt x="444184" y="199033"/>
                  <a:pt x="444184" y="205973"/>
                </a:cubicBezTo>
                <a:cubicBezTo>
                  <a:pt x="444184" y="212913"/>
                  <a:pt x="437231" y="233734"/>
                  <a:pt x="437231" y="247614"/>
                </a:cubicBezTo>
                <a:cubicBezTo>
                  <a:pt x="430279" y="261494"/>
                  <a:pt x="423327" y="275375"/>
                  <a:pt x="423327" y="275375"/>
                </a:cubicBezTo>
                <a:cubicBezTo>
                  <a:pt x="423306" y="275395"/>
                  <a:pt x="416375" y="282346"/>
                  <a:pt x="416375" y="303135"/>
                </a:cubicBezTo>
                <a:cubicBezTo>
                  <a:pt x="416375" y="323956"/>
                  <a:pt x="360758" y="344776"/>
                  <a:pt x="360758" y="344776"/>
                </a:cubicBezTo>
                <a:cubicBezTo>
                  <a:pt x="360715" y="344768"/>
                  <a:pt x="291236" y="330890"/>
                  <a:pt x="291236" y="310075"/>
                </a:cubicBezTo>
                <a:cubicBezTo>
                  <a:pt x="291236" y="296195"/>
                  <a:pt x="291236" y="290990"/>
                  <a:pt x="291236" y="289255"/>
                </a:cubicBezTo>
                <a:cubicBezTo>
                  <a:pt x="291221" y="289239"/>
                  <a:pt x="277328" y="275363"/>
                  <a:pt x="270380" y="254554"/>
                </a:cubicBezTo>
                <a:cubicBezTo>
                  <a:pt x="263428" y="233734"/>
                  <a:pt x="263428" y="212913"/>
                  <a:pt x="263428" y="212913"/>
                </a:cubicBezTo>
                <a:cubicBezTo>
                  <a:pt x="263414" y="212942"/>
                  <a:pt x="256468" y="226786"/>
                  <a:pt x="249524" y="219853"/>
                </a:cubicBezTo>
                <a:cubicBezTo>
                  <a:pt x="242571" y="205973"/>
                  <a:pt x="242571" y="185152"/>
                  <a:pt x="235619" y="171272"/>
                </a:cubicBezTo>
                <a:cubicBezTo>
                  <a:pt x="228667" y="157392"/>
                  <a:pt x="235619" y="143511"/>
                  <a:pt x="242571" y="143511"/>
                </a:cubicBezTo>
                <a:lnTo>
                  <a:pt x="244562" y="142802"/>
                </a:lnTo>
                <a:cubicBezTo>
                  <a:pt x="244335" y="142100"/>
                  <a:pt x="244001" y="142075"/>
                  <a:pt x="243660" y="142075"/>
                </a:cubicBezTo>
                <a:cubicBezTo>
                  <a:pt x="236707" y="135164"/>
                  <a:pt x="229755" y="142075"/>
                  <a:pt x="229755" y="142075"/>
                </a:cubicBezTo>
                <a:cubicBezTo>
                  <a:pt x="229755" y="142038"/>
                  <a:pt x="229764" y="128254"/>
                  <a:pt x="236707" y="128254"/>
                </a:cubicBezTo>
                <a:cubicBezTo>
                  <a:pt x="243660" y="128254"/>
                  <a:pt x="243660" y="114434"/>
                  <a:pt x="243660" y="114434"/>
                </a:cubicBezTo>
                <a:cubicBezTo>
                  <a:pt x="243647" y="114447"/>
                  <a:pt x="236701" y="121344"/>
                  <a:pt x="229755" y="121344"/>
                </a:cubicBezTo>
                <a:cubicBezTo>
                  <a:pt x="229730" y="121344"/>
                  <a:pt x="222803" y="121344"/>
                  <a:pt x="222803" y="121344"/>
                </a:cubicBezTo>
                <a:cubicBezTo>
                  <a:pt x="222831" y="121330"/>
                  <a:pt x="236707" y="11441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7" name="Freeform 12"/>
          <p:cNvSpPr/>
          <p:nvPr/>
        </p:nvSpPr>
        <p:spPr bwMode="auto">
          <a:xfrm>
            <a:off x="3496861" y="2499322"/>
            <a:ext cx="695136" cy="2294305"/>
          </a:xfrm>
          <a:custGeom>
            <a:avLst/>
            <a:gdLst/>
            <a:ahLst/>
            <a:cxnLst/>
            <a:rect l="l" t="t" r="r" b="b"/>
            <a:pathLst>
              <a:path w="695136" h="2294305">
                <a:moveTo>
                  <a:pt x="443981" y="335982"/>
                </a:moveTo>
                <a:cubicBezTo>
                  <a:pt x="443981" y="335982"/>
                  <a:pt x="478667" y="342902"/>
                  <a:pt x="492542" y="349822"/>
                </a:cubicBezTo>
                <a:cubicBezTo>
                  <a:pt x="499479" y="349822"/>
                  <a:pt x="541102" y="356742"/>
                  <a:pt x="561914" y="377501"/>
                </a:cubicBezTo>
                <a:cubicBezTo>
                  <a:pt x="575781" y="391334"/>
                  <a:pt x="617369" y="384428"/>
                  <a:pt x="617412" y="384421"/>
                </a:cubicBezTo>
                <a:cubicBezTo>
                  <a:pt x="617412" y="384421"/>
                  <a:pt x="665972" y="405181"/>
                  <a:pt x="672909" y="412101"/>
                </a:cubicBezTo>
                <a:cubicBezTo>
                  <a:pt x="679847" y="419021"/>
                  <a:pt x="672909" y="474380"/>
                  <a:pt x="679847" y="515899"/>
                </a:cubicBezTo>
                <a:cubicBezTo>
                  <a:pt x="679847" y="515899"/>
                  <a:pt x="679847" y="654296"/>
                  <a:pt x="679847" y="744254"/>
                </a:cubicBezTo>
                <a:cubicBezTo>
                  <a:pt x="679847" y="778235"/>
                  <a:pt x="679847" y="793455"/>
                  <a:pt x="679847" y="799613"/>
                </a:cubicBezTo>
                <a:cubicBezTo>
                  <a:pt x="679847" y="813453"/>
                  <a:pt x="700658" y="931091"/>
                  <a:pt x="693721" y="944931"/>
                </a:cubicBezTo>
                <a:cubicBezTo>
                  <a:pt x="686784" y="965690"/>
                  <a:pt x="624349" y="1145607"/>
                  <a:pt x="624349" y="1159447"/>
                </a:cubicBezTo>
                <a:cubicBezTo>
                  <a:pt x="617412" y="1166366"/>
                  <a:pt x="624349" y="1214806"/>
                  <a:pt x="617412" y="1214806"/>
                </a:cubicBezTo>
                <a:cubicBezTo>
                  <a:pt x="596615" y="1235550"/>
                  <a:pt x="589673" y="1249384"/>
                  <a:pt x="589663" y="1249405"/>
                </a:cubicBezTo>
                <a:cubicBezTo>
                  <a:pt x="596600" y="1311684"/>
                  <a:pt x="582726" y="1408562"/>
                  <a:pt x="589663" y="1450081"/>
                </a:cubicBezTo>
                <a:cubicBezTo>
                  <a:pt x="589663" y="1505440"/>
                  <a:pt x="575788" y="1623078"/>
                  <a:pt x="582726" y="1685357"/>
                </a:cubicBezTo>
                <a:cubicBezTo>
                  <a:pt x="596600" y="1740716"/>
                  <a:pt x="589663" y="1982911"/>
                  <a:pt x="589663" y="2059030"/>
                </a:cubicBezTo>
                <a:cubicBezTo>
                  <a:pt x="584460" y="2121309"/>
                  <a:pt x="587061" y="2117416"/>
                  <a:pt x="582726" y="2121308"/>
                </a:cubicBezTo>
                <a:cubicBezTo>
                  <a:pt x="582726" y="2142040"/>
                  <a:pt x="582726" y="2148969"/>
                  <a:pt x="582726" y="2148988"/>
                </a:cubicBezTo>
                <a:cubicBezTo>
                  <a:pt x="582726" y="2148988"/>
                  <a:pt x="589663" y="2162828"/>
                  <a:pt x="589663" y="2183587"/>
                </a:cubicBezTo>
                <a:cubicBezTo>
                  <a:pt x="582733" y="2204326"/>
                  <a:pt x="575802" y="2204347"/>
                  <a:pt x="575788" y="2204347"/>
                </a:cubicBezTo>
                <a:cubicBezTo>
                  <a:pt x="575788" y="2204347"/>
                  <a:pt x="575788" y="2204347"/>
                  <a:pt x="589663" y="2266626"/>
                </a:cubicBezTo>
                <a:cubicBezTo>
                  <a:pt x="589663" y="2266626"/>
                  <a:pt x="589663" y="2266626"/>
                  <a:pt x="590530" y="2266626"/>
                </a:cubicBezTo>
                <a:lnTo>
                  <a:pt x="596600" y="2266626"/>
                </a:lnTo>
                <a:cubicBezTo>
                  <a:pt x="596600" y="2266626"/>
                  <a:pt x="596600" y="2266626"/>
                  <a:pt x="596600" y="2287385"/>
                </a:cubicBezTo>
                <a:cubicBezTo>
                  <a:pt x="575788" y="2294305"/>
                  <a:pt x="561914" y="2294305"/>
                  <a:pt x="527228" y="2294305"/>
                </a:cubicBezTo>
                <a:cubicBezTo>
                  <a:pt x="485624" y="2294305"/>
                  <a:pt x="457881" y="2287392"/>
                  <a:pt x="457856" y="2287385"/>
                </a:cubicBezTo>
                <a:cubicBezTo>
                  <a:pt x="457856" y="2287385"/>
                  <a:pt x="457856" y="2287385"/>
                  <a:pt x="457856" y="2266626"/>
                </a:cubicBezTo>
                <a:cubicBezTo>
                  <a:pt x="457856" y="2266626"/>
                  <a:pt x="457856" y="2266626"/>
                  <a:pt x="458723" y="2265761"/>
                </a:cubicBezTo>
                <a:lnTo>
                  <a:pt x="464793" y="2259706"/>
                </a:lnTo>
                <a:cubicBezTo>
                  <a:pt x="464793" y="2259706"/>
                  <a:pt x="464793" y="2259706"/>
                  <a:pt x="464793" y="2232026"/>
                </a:cubicBezTo>
                <a:cubicBezTo>
                  <a:pt x="464793" y="2232026"/>
                  <a:pt x="464793" y="2232026"/>
                  <a:pt x="464793" y="2231161"/>
                </a:cubicBezTo>
                <a:lnTo>
                  <a:pt x="464793" y="2225106"/>
                </a:lnTo>
                <a:cubicBezTo>
                  <a:pt x="464793" y="2225106"/>
                  <a:pt x="464793" y="2225106"/>
                  <a:pt x="463926" y="2224241"/>
                </a:cubicBezTo>
                <a:lnTo>
                  <a:pt x="457856" y="2218187"/>
                </a:lnTo>
                <a:cubicBezTo>
                  <a:pt x="457856" y="2218187"/>
                  <a:pt x="457856" y="2218187"/>
                  <a:pt x="456989" y="2218187"/>
                </a:cubicBezTo>
                <a:lnTo>
                  <a:pt x="450919" y="2218187"/>
                </a:lnTo>
                <a:cubicBezTo>
                  <a:pt x="450919" y="2211267"/>
                  <a:pt x="471730" y="2197427"/>
                  <a:pt x="457856" y="2190507"/>
                </a:cubicBezTo>
                <a:cubicBezTo>
                  <a:pt x="443981" y="2190507"/>
                  <a:pt x="437044" y="2155908"/>
                  <a:pt x="437044" y="2135148"/>
                </a:cubicBezTo>
                <a:cubicBezTo>
                  <a:pt x="437044" y="2107469"/>
                  <a:pt x="416233" y="1941392"/>
                  <a:pt x="402358" y="1872193"/>
                </a:cubicBezTo>
                <a:cubicBezTo>
                  <a:pt x="388484" y="1796075"/>
                  <a:pt x="402358" y="1650757"/>
                  <a:pt x="388484" y="1588479"/>
                </a:cubicBezTo>
                <a:cubicBezTo>
                  <a:pt x="381548" y="1533131"/>
                  <a:pt x="367678" y="1429363"/>
                  <a:pt x="367672" y="1429322"/>
                </a:cubicBezTo>
                <a:cubicBezTo>
                  <a:pt x="367672" y="1429322"/>
                  <a:pt x="339923" y="1574639"/>
                  <a:pt x="339923" y="1602318"/>
                </a:cubicBezTo>
                <a:cubicBezTo>
                  <a:pt x="339923" y="1629998"/>
                  <a:pt x="291363" y="1886033"/>
                  <a:pt x="291363" y="1920632"/>
                </a:cubicBezTo>
                <a:cubicBezTo>
                  <a:pt x="291363" y="1955232"/>
                  <a:pt x="319112" y="2135148"/>
                  <a:pt x="326049" y="2162828"/>
                </a:cubicBezTo>
                <a:cubicBezTo>
                  <a:pt x="326049" y="2183587"/>
                  <a:pt x="326049" y="2225106"/>
                  <a:pt x="326049" y="2232026"/>
                </a:cubicBezTo>
                <a:cubicBezTo>
                  <a:pt x="326049" y="2238937"/>
                  <a:pt x="332968" y="2245848"/>
                  <a:pt x="332986" y="2245866"/>
                </a:cubicBezTo>
                <a:cubicBezTo>
                  <a:pt x="332986" y="2245866"/>
                  <a:pt x="332986" y="2245866"/>
                  <a:pt x="332986" y="2266626"/>
                </a:cubicBezTo>
                <a:cubicBezTo>
                  <a:pt x="332986" y="2266626"/>
                  <a:pt x="332986" y="2266626"/>
                  <a:pt x="249740" y="2280465"/>
                </a:cubicBezTo>
                <a:cubicBezTo>
                  <a:pt x="249740" y="2280465"/>
                  <a:pt x="249740" y="2280465"/>
                  <a:pt x="249740" y="2259706"/>
                </a:cubicBezTo>
                <a:cubicBezTo>
                  <a:pt x="249740" y="2259706"/>
                  <a:pt x="180367" y="2280465"/>
                  <a:pt x="110995" y="2287385"/>
                </a:cubicBezTo>
                <a:cubicBezTo>
                  <a:pt x="48584" y="2287385"/>
                  <a:pt x="37" y="2273556"/>
                  <a:pt x="0" y="2273546"/>
                </a:cubicBezTo>
                <a:cubicBezTo>
                  <a:pt x="0" y="2273546"/>
                  <a:pt x="0" y="2273546"/>
                  <a:pt x="0" y="2272681"/>
                </a:cubicBezTo>
                <a:lnTo>
                  <a:pt x="0" y="2266626"/>
                </a:lnTo>
                <a:cubicBezTo>
                  <a:pt x="0" y="2266626"/>
                  <a:pt x="0" y="2266626"/>
                  <a:pt x="867" y="2266626"/>
                </a:cubicBezTo>
                <a:lnTo>
                  <a:pt x="6937" y="2266626"/>
                </a:lnTo>
                <a:cubicBezTo>
                  <a:pt x="6937" y="2266626"/>
                  <a:pt x="6937" y="2245866"/>
                  <a:pt x="13874" y="2245866"/>
                </a:cubicBezTo>
                <a:cubicBezTo>
                  <a:pt x="27749" y="2238946"/>
                  <a:pt x="76309" y="2245866"/>
                  <a:pt x="97121" y="2238946"/>
                </a:cubicBezTo>
                <a:cubicBezTo>
                  <a:pt x="117922" y="2232030"/>
                  <a:pt x="145654" y="2211287"/>
                  <a:pt x="145681" y="2211267"/>
                </a:cubicBezTo>
                <a:cubicBezTo>
                  <a:pt x="145681" y="2211267"/>
                  <a:pt x="145681" y="2211267"/>
                  <a:pt x="144814" y="2210402"/>
                </a:cubicBezTo>
                <a:lnTo>
                  <a:pt x="138744" y="2204347"/>
                </a:lnTo>
                <a:cubicBezTo>
                  <a:pt x="138744" y="2204347"/>
                  <a:pt x="145681" y="2197427"/>
                  <a:pt x="152618" y="2197427"/>
                </a:cubicBezTo>
                <a:cubicBezTo>
                  <a:pt x="159556" y="2190507"/>
                  <a:pt x="152618" y="2169748"/>
                  <a:pt x="145681" y="2162828"/>
                </a:cubicBezTo>
                <a:cubicBezTo>
                  <a:pt x="138744" y="2148988"/>
                  <a:pt x="166493" y="2128228"/>
                  <a:pt x="159556" y="2114389"/>
                </a:cubicBezTo>
                <a:cubicBezTo>
                  <a:pt x="145681" y="2107469"/>
                  <a:pt x="138744" y="2079789"/>
                  <a:pt x="138744" y="2045190"/>
                </a:cubicBezTo>
                <a:cubicBezTo>
                  <a:pt x="145681" y="2003671"/>
                  <a:pt x="145681" y="1713036"/>
                  <a:pt x="138744" y="1664597"/>
                </a:cubicBezTo>
                <a:cubicBezTo>
                  <a:pt x="131807" y="1616158"/>
                  <a:pt x="138744" y="1498520"/>
                  <a:pt x="124870" y="1429322"/>
                </a:cubicBezTo>
                <a:cubicBezTo>
                  <a:pt x="117933" y="1360132"/>
                  <a:pt x="110997" y="1201008"/>
                  <a:pt x="110995" y="1200966"/>
                </a:cubicBezTo>
                <a:cubicBezTo>
                  <a:pt x="110995" y="1200966"/>
                  <a:pt x="110995" y="1200966"/>
                  <a:pt x="90184" y="1194046"/>
                </a:cubicBezTo>
                <a:cubicBezTo>
                  <a:pt x="90184" y="1194046"/>
                  <a:pt x="83246" y="1194046"/>
                  <a:pt x="76309" y="1180206"/>
                </a:cubicBezTo>
                <a:cubicBezTo>
                  <a:pt x="69372" y="1166366"/>
                  <a:pt x="69372" y="1069488"/>
                  <a:pt x="69372" y="1034889"/>
                </a:cubicBezTo>
                <a:cubicBezTo>
                  <a:pt x="76309" y="1000290"/>
                  <a:pt x="62435" y="854972"/>
                  <a:pt x="69372" y="778854"/>
                </a:cubicBezTo>
                <a:cubicBezTo>
                  <a:pt x="76309" y="695815"/>
                  <a:pt x="41623" y="522819"/>
                  <a:pt x="48560" y="502059"/>
                </a:cubicBezTo>
                <a:cubicBezTo>
                  <a:pt x="48560" y="481299"/>
                  <a:pt x="62435" y="474380"/>
                  <a:pt x="62435" y="453620"/>
                </a:cubicBezTo>
                <a:cubicBezTo>
                  <a:pt x="62435" y="432860"/>
                  <a:pt x="62435" y="405181"/>
                  <a:pt x="76309" y="391341"/>
                </a:cubicBezTo>
                <a:cubicBezTo>
                  <a:pt x="83240" y="391341"/>
                  <a:pt x="97097" y="391341"/>
                  <a:pt x="97121" y="391341"/>
                </a:cubicBezTo>
                <a:cubicBezTo>
                  <a:pt x="97121" y="391341"/>
                  <a:pt x="97121" y="391341"/>
                  <a:pt x="166493" y="370581"/>
                </a:cubicBezTo>
                <a:cubicBezTo>
                  <a:pt x="166493" y="370581"/>
                  <a:pt x="173430" y="363662"/>
                  <a:pt x="187304" y="363662"/>
                </a:cubicBezTo>
                <a:cubicBezTo>
                  <a:pt x="201179" y="356742"/>
                  <a:pt x="228928" y="342902"/>
                  <a:pt x="242802" y="342902"/>
                </a:cubicBezTo>
                <a:cubicBezTo>
                  <a:pt x="249735" y="335987"/>
                  <a:pt x="256667" y="356712"/>
                  <a:pt x="256677" y="356742"/>
                </a:cubicBezTo>
                <a:cubicBezTo>
                  <a:pt x="256677" y="356742"/>
                  <a:pt x="242830" y="356742"/>
                  <a:pt x="242802" y="356742"/>
                </a:cubicBezTo>
                <a:cubicBezTo>
                  <a:pt x="235865" y="363662"/>
                  <a:pt x="263614" y="412101"/>
                  <a:pt x="277488" y="460540"/>
                </a:cubicBezTo>
                <a:cubicBezTo>
                  <a:pt x="291359" y="508964"/>
                  <a:pt x="319095" y="557388"/>
                  <a:pt x="319112" y="557418"/>
                </a:cubicBezTo>
                <a:cubicBezTo>
                  <a:pt x="319112" y="557418"/>
                  <a:pt x="332986" y="502059"/>
                  <a:pt x="339923" y="495139"/>
                </a:cubicBezTo>
                <a:cubicBezTo>
                  <a:pt x="346852" y="495139"/>
                  <a:pt x="353780" y="488236"/>
                  <a:pt x="353798" y="488219"/>
                </a:cubicBezTo>
                <a:cubicBezTo>
                  <a:pt x="353798" y="488219"/>
                  <a:pt x="353798" y="488219"/>
                  <a:pt x="352063" y="488219"/>
                </a:cubicBezTo>
                <a:lnTo>
                  <a:pt x="339923" y="488219"/>
                </a:lnTo>
                <a:cubicBezTo>
                  <a:pt x="339923" y="488219"/>
                  <a:pt x="326049" y="474380"/>
                  <a:pt x="326049" y="467460"/>
                </a:cubicBezTo>
                <a:cubicBezTo>
                  <a:pt x="326049" y="460540"/>
                  <a:pt x="353798" y="425940"/>
                  <a:pt x="360735" y="425940"/>
                </a:cubicBezTo>
                <a:cubicBezTo>
                  <a:pt x="367669" y="419024"/>
                  <a:pt x="381533" y="460498"/>
                  <a:pt x="381547" y="460540"/>
                </a:cubicBezTo>
                <a:cubicBezTo>
                  <a:pt x="381547" y="467455"/>
                  <a:pt x="367691" y="481280"/>
                  <a:pt x="367672" y="481299"/>
                </a:cubicBezTo>
                <a:cubicBezTo>
                  <a:pt x="367672" y="481299"/>
                  <a:pt x="374609" y="508979"/>
                  <a:pt x="374609" y="529738"/>
                </a:cubicBezTo>
                <a:cubicBezTo>
                  <a:pt x="374609" y="550480"/>
                  <a:pt x="381535" y="564314"/>
                  <a:pt x="381547" y="564338"/>
                </a:cubicBezTo>
                <a:cubicBezTo>
                  <a:pt x="381547" y="564338"/>
                  <a:pt x="409295" y="522819"/>
                  <a:pt x="416233" y="508979"/>
                </a:cubicBezTo>
                <a:cubicBezTo>
                  <a:pt x="423170" y="495139"/>
                  <a:pt x="464793" y="419021"/>
                  <a:pt x="464793" y="384421"/>
                </a:cubicBezTo>
                <a:cubicBezTo>
                  <a:pt x="464793" y="342929"/>
                  <a:pt x="444009" y="335991"/>
                  <a:pt x="443981" y="335982"/>
                </a:cubicBezTo>
                <a:close/>
                <a:moveTo>
                  <a:pt x="344369" y="198"/>
                </a:moveTo>
                <a:cubicBezTo>
                  <a:pt x="379411" y="2142"/>
                  <a:pt x="402773" y="17690"/>
                  <a:pt x="402773" y="17690"/>
                </a:cubicBezTo>
                <a:cubicBezTo>
                  <a:pt x="402787" y="17662"/>
                  <a:pt x="409716" y="3877"/>
                  <a:pt x="430461" y="10780"/>
                </a:cubicBezTo>
                <a:cubicBezTo>
                  <a:pt x="451226" y="24600"/>
                  <a:pt x="471992" y="52241"/>
                  <a:pt x="465070" y="79882"/>
                </a:cubicBezTo>
                <a:cubicBezTo>
                  <a:pt x="458148" y="107523"/>
                  <a:pt x="471992" y="121344"/>
                  <a:pt x="471992" y="121344"/>
                </a:cubicBezTo>
                <a:lnTo>
                  <a:pt x="459879" y="115297"/>
                </a:lnTo>
                <a:cubicBezTo>
                  <a:pt x="458142" y="114458"/>
                  <a:pt x="455156" y="126386"/>
                  <a:pt x="453160" y="136534"/>
                </a:cubicBezTo>
                <a:cubicBezTo>
                  <a:pt x="453947" y="134555"/>
                  <a:pt x="455545" y="132093"/>
                  <a:pt x="458023" y="129631"/>
                </a:cubicBezTo>
                <a:cubicBezTo>
                  <a:pt x="461078" y="129631"/>
                  <a:pt x="465007" y="140041"/>
                  <a:pt x="465007" y="150452"/>
                </a:cubicBezTo>
                <a:cubicBezTo>
                  <a:pt x="465007" y="164332"/>
                  <a:pt x="465007" y="185152"/>
                  <a:pt x="465007" y="192093"/>
                </a:cubicBezTo>
                <a:cubicBezTo>
                  <a:pt x="465007" y="199033"/>
                  <a:pt x="451039" y="205973"/>
                  <a:pt x="451039" y="205973"/>
                </a:cubicBezTo>
                <a:lnTo>
                  <a:pt x="447546" y="198165"/>
                </a:lnTo>
                <a:cubicBezTo>
                  <a:pt x="445800" y="197298"/>
                  <a:pt x="444054" y="199033"/>
                  <a:pt x="444054" y="205973"/>
                </a:cubicBezTo>
                <a:cubicBezTo>
                  <a:pt x="444054" y="212913"/>
                  <a:pt x="437070" y="233734"/>
                  <a:pt x="437070" y="247614"/>
                </a:cubicBezTo>
                <a:cubicBezTo>
                  <a:pt x="430086" y="261494"/>
                  <a:pt x="423102" y="275375"/>
                  <a:pt x="423102" y="275375"/>
                </a:cubicBezTo>
                <a:cubicBezTo>
                  <a:pt x="423102" y="275399"/>
                  <a:pt x="423102" y="282351"/>
                  <a:pt x="423102" y="303135"/>
                </a:cubicBezTo>
                <a:cubicBezTo>
                  <a:pt x="423102" y="323956"/>
                  <a:pt x="360244" y="344776"/>
                  <a:pt x="360244" y="344776"/>
                </a:cubicBezTo>
                <a:cubicBezTo>
                  <a:pt x="360190" y="344765"/>
                  <a:pt x="290403" y="330888"/>
                  <a:pt x="290403" y="310075"/>
                </a:cubicBezTo>
                <a:cubicBezTo>
                  <a:pt x="290403" y="296195"/>
                  <a:pt x="290403" y="290990"/>
                  <a:pt x="290403" y="289255"/>
                </a:cubicBezTo>
                <a:cubicBezTo>
                  <a:pt x="290386" y="289238"/>
                  <a:pt x="276430" y="275362"/>
                  <a:pt x="269450" y="254554"/>
                </a:cubicBezTo>
                <a:cubicBezTo>
                  <a:pt x="262466" y="233734"/>
                  <a:pt x="262466" y="212913"/>
                  <a:pt x="262466" y="212913"/>
                </a:cubicBezTo>
                <a:cubicBezTo>
                  <a:pt x="262452" y="212941"/>
                  <a:pt x="255474" y="226786"/>
                  <a:pt x="248497" y="219853"/>
                </a:cubicBezTo>
                <a:cubicBezTo>
                  <a:pt x="241513" y="205973"/>
                  <a:pt x="241513" y="185152"/>
                  <a:pt x="234529" y="171272"/>
                </a:cubicBezTo>
                <a:cubicBezTo>
                  <a:pt x="234529" y="157392"/>
                  <a:pt x="234529" y="143511"/>
                  <a:pt x="241513" y="143511"/>
                </a:cubicBezTo>
                <a:lnTo>
                  <a:pt x="244469" y="142804"/>
                </a:lnTo>
                <a:cubicBezTo>
                  <a:pt x="244244" y="142100"/>
                  <a:pt x="243910" y="142075"/>
                  <a:pt x="243569" y="142075"/>
                </a:cubicBezTo>
                <a:cubicBezTo>
                  <a:pt x="236647" y="135164"/>
                  <a:pt x="229725" y="142075"/>
                  <a:pt x="229725" y="142075"/>
                </a:cubicBezTo>
                <a:cubicBezTo>
                  <a:pt x="229725" y="142038"/>
                  <a:pt x="229734" y="128254"/>
                  <a:pt x="236647" y="128254"/>
                </a:cubicBezTo>
                <a:cubicBezTo>
                  <a:pt x="243569" y="128254"/>
                  <a:pt x="243569" y="114434"/>
                  <a:pt x="243569" y="114434"/>
                </a:cubicBezTo>
                <a:cubicBezTo>
                  <a:pt x="243553" y="114449"/>
                  <a:pt x="236647" y="121344"/>
                  <a:pt x="236647" y="121344"/>
                </a:cubicBezTo>
                <a:cubicBezTo>
                  <a:pt x="229725" y="121344"/>
                  <a:pt x="222803" y="121344"/>
                  <a:pt x="222803" y="121344"/>
                </a:cubicBezTo>
                <a:cubicBezTo>
                  <a:pt x="222834" y="121328"/>
                  <a:pt x="236647" y="114410"/>
                  <a:pt x="236647" y="93703"/>
                </a:cubicBezTo>
                <a:cubicBezTo>
                  <a:pt x="236647" y="72972"/>
                  <a:pt x="250491" y="24600"/>
                  <a:pt x="305866" y="3869"/>
                </a:cubicBezTo>
                <a:cubicBezTo>
                  <a:pt x="319710" y="414"/>
                  <a:pt x="332689" y="-450"/>
                  <a:pt x="344369"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8" name="Freeform 15"/>
          <p:cNvSpPr/>
          <p:nvPr/>
        </p:nvSpPr>
        <p:spPr bwMode="auto">
          <a:xfrm>
            <a:off x="4314784" y="2499322"/>
            <a:ext cx="692752" cy="2294305"/>
          </a:xfrm>
          <a:custGeom>
            <a:avLst/>
            <a:gdLst/>
            <a:ahLst/>
            <a:cxnLst/>
            <a:rect l="l" t="t" r="r" b="b"/>
            <a:pathLst>
              <a:path w="692752" h="2294305">
                <a:moveTo>
                  <a:pt x="442124" y="335982"/>
                </a:moveTo>
                <a:cubicBezTo>
                  <a:pt x="442124" y="335982"/>
                  <a:pt x="476665" y="342902"/>
                  <a:pt x="490481" y="349822"/>
                </a:cubicBezTo>
                <a:cubicBezTo>
                  <a:pt x="504297" y="349822"/>
                  <a:pt x="538838" y="356742"/>
                  <a:pt x="559563" y="377501"/>
                </a:cubicBezTo>
                <a:cubicBezTo>
                  <a:pt x="580277" y="391335"/>
                  <a:pt x="614796" y="384428"/>
                  <a:pt x="614828" y="384421"/>
                </a:cubicBezTo>
                <a:cubicBezTo>
                  <a:pt x="614828" y="384421"/>
                  <a:pt x="670094" y="405181"/>
                  <a:pt x="670094" y="412101"/>
                </a:cubicBezTo>
                <a:cubicBezTo>
                  <a:pt x="677002" y="419021"/>
                  <a:pt x="670094" y="474380"/>
                  <a:pt x="677002" y="515899"/>
                </a:cubicBezTo>
                <a:cubicBezTo>
                  <a:pt x="677002" y="515899"/>
                  <a:pt x="677002" y="654296"/>
                  <a:pt x="677002" y="744254"/>
                </a:cubicBezTo>
                <a:cubicBezTo>
                  <a:pt x="677002" y="819070"/>
                  <a:pt x="681780" y="802946"/>
                  <a:pt x="683910" y="799613"/>
                </a:cubicBezTo>
                <a:cubicBezTo>
                  <a:pt x="683910" y="813453"/>
                  <a:pt x="697726" y="931091"/>
                  <a:pt x="690818" y="944931"/>
                </a:cubicBezTo>
                <a:cubicBezTo>
                  <a:pt x="683910" y="965690"/>
                  <a:pt x="628644" y="1145607"/>
                  <a:pt x="621736" y="1159447"/>
                </a:cubicBezTo>
                <a:cubicBezTo>
                  <a:pt x="614828" y="1166366"/>
                  <a:pt x="621736" y="1214806"/>
                  <a:pt x="614828" y="1214806"/>
                </a:cubicBezTo>
                <a:cubicBezTo>
                  <a:pt x="594127" y="1235541"/>
                  <a:pt x="594104" y="1249373"/>
                  <a:pt x="594104" y="1249405"/>
                </a:cubicBezTo>
                <a:cubicBezTo>
                  <a:pt x="594104" y="1249405"/>
                  <a:pt x="594104" y="1249405"/>
                  <a:pt x="593240" y="1249405"/>
                </a:cubicBezTo>
                <a:lnTo>
                  <a:pt x="587195" y="1249405"/>
                </a:lnTo>
                <a:cubicBezTo>
                  <a:pt x="594104" y="1311684"/>
                  <a:pt x="580287" y="1408562"/>
                  <a:pt x="587195" y="1450081"/>
                </a:cubicBezTo>
                <a:cubicBezTo>
                  <a:pt x="587195" y="1505440"/>
                  <a:pt x="573379" y="1623078"/>
                  <a:pt x="587195" y="1685357"/>
                </a:cubicBezTo>
                <a:cubicBezTo>
                  <a:pt x="594104" y="1740716"/>
                  <a:pt x="587195" y="1982911"/>
                  <a:pt x="587195" y="2059030"/>
                </a:cubicBezTo>
                <a:cubicBezTo>
                  <a:pt x="582014" y="2121309"/>
                  <a:pt x="584605" y="2117416"/>
                  <a:pt x="580287" y="2121308"/>
                </a:cubicBezTo>
                <a:cubicBezTo>
                  <a:pt x="580287" y="2142043"/>
                  <a:pt x="587179" y="2148972"/>
                  <a:pt x="587195" y="2148988"/>
                </a:cubicBezTo>
                <a:cubicBezTo>
                  <a:pt x="587195" y="2148988"/>
                  <a:pt x="587195" y="2162828"/>
                  <a:pt x="587195" y="2183587"/>
                </a:cubicBezTo>
                <a:cubicBezTo>
                  <a:pt x="580296" y="2204321"/>
                  <a:pt x="573396" y="2204347"/>
                  <a:pt x="573379" y="2204347"/>
                </a:cubicBezTo>
                <a:cubicBezTo>
                  <a:pt x="573379" y="2204347"/>
                  <a:pt x="573379" y="2204347"/>
                  <a:pt x="594104" y="2266626"/>
                </a:cubicBezTo>
                <a:cubicBezTo>
                  <a:pt x="594104" y="2266626"/>
                  <a:pt x="594104" y="2266626"/>
                  <a:pt x="594967" y="2266626"/>
                </a:cubicBezTo>
                <a:lnTo>
                  <a:pt x="601012" y="2266626"/>
                </a:lnTo>
                <a:cubicBezTo>
                  <a:pt x="601012" y="2266626"/>
                  <a:pt x="601012" y="2266626"/>
                  <a:pt x="601012" y="2287385"/>
                </a:cubicBezTo>
                <a:cubicBezTo>
                  <a:pt x="573379" y="2294305"/>
                  <a:pt x="559563" y="2294305"/>
                  <a:pt x="525022" y="2294305"/>
                </a:cubicBezTo>
                <a:cubicBezTo>
                  <a:pt x="490499" y="2294305"/>
                  <a:pt x="455978" y="2287393"/>
                  <a:pt x="455940" y="2287385"/>
                </a:cubicBezTo>
                <a:cubicBezTo>
                  <a:pt x="455940" y="2287385"/>
                  <a:pt x="455940" y="2287385"/>
                  <a:pt x="455940" y="2266626"/>
                </a:cubicBezTo>
                <a:cubicBezTo>
                  <a:pt x="455940" y="2266626"/>
                  <a:pt x="455940" y="2266626"/>
                  <a:pt x="456804" y="2265761"/>
                </a:cubicBezTo>
                <a:lnTo>
                  <a:pt x="462848" y="2259706"/>
                </a:lnTo>
                <a:cubicBezTo>
                  <a:pt x="462848" y="2259706"/>
                  <a:pt x="462848" y="2259706"/>
                  <a:pt x="462848" y="2232026"/>
                </a:cubicBezTo>
                <a:cubicBezTo>
                  <a:pt x="462848" y="2232026"/>
                  <a:pt x="462848" y="2232026"/>
                  <a:pt x="462848" y="2231161"/>
                </a:cubicBezTo>
                <a:lnTo>
                  <a:pt x="462848" y="2225106"/>
                </a:lnTo>
                <a:cubicBezTo>
                  <a:pt x="462848" y="2225106"/>
                  <a:pt x="462848" y="2225106"/>
                  <a:pt x="462848" y="2224241"/>
                </a:cubicBezTo>
                <a:lnTo>
                  <a:pt x="462848" y="2218187"/>
                </a:lnTo>
                <a:cubicBezTo>
                  <a:pt x="462848" y="2218187"/>
                  <a:pt x="455961" y="2218187"/>
                  <a:pt x="455940" y="2218187"/>
                </a:cubicBezTo>
                <a:cubicBezTo>
                  <a:pt x="449032" y="2211267"/>
                  <a:pt x="469756" y="2197427"/>
                  <a:pt x="455940" y="2190507"/>
                </a:cubicBezTo>
                <a:cubicBezTo>
                  <a:pt x="442124" y="2190507"/>
                  <a:pt x="435215" y="2155908"/>
                  <a:pt x="435215" y="2135148"/>
                </a:cubicBezTo>
                <a:cubicBezTo>
                  <a:pt x="435215" y="2107469"/>
                  <a:pt x="414491" y="1941392"/>
                  <a:pt x="400675" y="1872193"/>
                </a:cubicBezTo>
                <a:cubicBezTo>
                  <a:pt x="393766" y="1796075"/>
                  <a:pt x="400675" y="1650757"/>
                  <a:pt x="393766" y="1588479"/>
                </a:cubicBezTo>
                <a:cubicBezTo>
                  <a:pt x="386860" y="1533131"/>
                  <a:pt x="366142" y="1429364"/>
                  <a:pt x="366134" y="1429322"/>
                </a:cubicBezTo>
                <a:cubicBezTo>
                  <a:pt x="366134" y="1429322"/>
                  <a:pt x="345409" y="1574639"/>
                  <a:pt x="338501" y="1602318"/>
                </a:cubicBezTo>
                <a:cubicBezTo>
                  <a:pt x="338501" y="1629998"/>
                  <a:pt x="290144" y="1886033"/>
                  <a:pt x="290144" y="1920632"/>
                </a:cubicBezTo>
                <a:cubicBezTo>
                  <a:pt x="290144" y="1955232"/>
                  <a:pt x="324685" y="2135148"/>
                  <a:pt x="324685" y="2162828"/>
                </a:cubicBezTo>
                <a:cubicBezTo>
                  <a:pt x="324685" y="2183587"/>
                  <a:pt x="331593" y="2225106"/>
                  <a:pt x="331593" y="2232026"/>
                </a:cubicBezTo>
                <a:cubicBezTo>
                  <a:pt x="331593" y="2238936"/>
                  <a:pt x="331593" y="2245846"/>
                  <a:pt x="331593" y="2245866"/>
                </a:cubicBezTo>
                <a:cubicBezTo>
                  <a:pt x="331593" y="2245866"/>
                  <a:pt x="331593" y="2245866"/>
                  <a:pt x="338501" y="2266626"/>
                </a:cubicBezTo>
                <a:cubicBezTo>
                  <a:pt x="338501" y="2266626"/>
                  <a:pt x="338501" y="2266626"/>
                  <a:pt x="248695" y="2280465"/>
                </a:cubicBezTo>
                <a:cubicBezTo>
                  <a:pt x="248695" y="2280465"/>
                  <a:pt x="248695" y="2280465"/>
                  <a:pt x="248695" y="2259706"/>
                </a:cubicBezTo>
                <a:cubicBezTo>
                  <a:pt x="248695" y="2259706"/>
                  <a:pt x="179612" y="2280465"/>
                  <a:pt x="117439" y="2287385"/>
                </a:cubicBezTo>
                <a:cubicBezTo>
                  <a:pt x="48375" y="2287385"/>
                  <a:pt x="26" y="2273553"/>
                  <a:pt x="0" y="2273546"/>
                </a:cubicBezTo>
                <a:cubicBezTo>
                  <a:pt x="0" y="2273546"/>
                  <a:pt x="0" y="2273546"/>
                  <a:pt x="0" y="2272681"/>
                </a:cubicBezTo>
                <a:lnTo>
                  <a:pt x="0" y="2266626"/>
                </a:lnTo>
                <a:cubicBezTo>
                  <a:pt x="0" y="2266626"/>
                  <a:pt x="0" y="2266626"/>
                  <a:pt x="863" y="2266626"/>
                </a:cubicBezTo>
                <a:lnTo>
                  <a:pt x="6908" y="2266626"/>
                </a:lnTo>
                <a:cubicBezTo>
                  <a:pt x="6908" y="2266626"/>
                  <a:pt x="6908" y="2245866"/>
                  <a:pt x="20724" y="2245866"/>
                </a:cubicBezTo>
                <a:cubicBezTo>
                  <a:pt x="27632" y="2238946"/>
                  <a:pt x="75990" y="2245866"/>
                  <a:pt x="96714" y="2238946"/>
                </a:cubicBezTo>
                <a:cubicBezTo>
                  <a:pt x="117430" y="2232029"/>
                  <a:pt x="145049" y="2211284"/>
                  <a:pt x="145072" y="2211267"/>
                </a:cubicBezTo>
                <a:cubicBezTo>
                  <a:pt x="145072" y="2211267"/>
                  <a:pt x="145072" y="2211267"/>
                  <a:pt x="145072" y="2210402"/>
                </a:cubicBezTo>
                <a:lnTo>
                  <a:pt x="145072" y="2204347"/>
                </a:lnTo>
                <a:cubicBezTo>
                  <a:pt x="145072" y="2204347"/>
                  <a:pt x="145072" y="2197427"/>
                  <a:pt x="151980" y="2197427"/>
                </a:cubicBezTo>
                <a:cubicBezTo>
                  <a:pt x="158888" y="2190507"/>
                  <a:pt x="151980" y="2169748"/>
                  <a:pt x="145072" y="2162828"/>
                </a:cubicBezTo>
                <a:cubicBezTo>
                  <a:pt x="138163" y="2148988"/>
                  <a:pt x="165796" y="2128228"/>
                  <a:pt x="158888" y="2114389"/>
                </a:cubicBezTo>
                <a:cubicBezTo>
                  <a:pt x="145072" y="2107469"/>
                  <a:pt x="138163" y="2079789"/>
                  <a:pt x="145072" y="2045190"/>
                </a:cubicBezTo>
                <a:cubicBezTo>
                  <a:pt x="145072" y="2003671"/>
                  <a:pt x="151980" y="1713036"/>
                  <a:pt x="138163" y="1664597"/>
                </a:cubicBezTo>
                <a:cubicBezTo>
                  <a:pt x="131255" y="1616158"/>
                  <a:pt x="138163" y="1498520"/>
                  <a:pt x="131255" y="1429322"/>
                </a:cubicBezTo>
                <a:cubicBezTo>
                  <a:pt x="117441" y="1360132"/>
                  <a:pt x="110533" y="1201008"/>
                  <a:pt x="110531" y="1200966"/>
                </a:cubicBezTo>
                <a:cubicBezTo>
                  <a:pt x="110531" y="1200966"/>
                  <a:pt x="110531" y="1200966"/>
                  <a:pt x="108804" y="1200101"/>
                </a:cubicBezTo>
                <a:lnTo>
                  <a:pt x="96714" y="1194046"/>
                </a:lnTo>
                <a:cubicBezTo>
                  <a:pt x="96714" y="1194046"/>
                  <a:pt x="82898" y="1194046"/>
                  <a:pt x="75990" y="1180206"/>
                </a:cubicBezTo>
                <a:cubicBezTo>
                  <a:pt x="75990" y="1166366"/>
                  <a:pt x="69082" y="1069488"/>
                  <a:pt x="75990" y="1034889"/>
                </a:cubicBezTo>
                <a:cubicBezTo>
                  <a:pt x="75990" y="1000290"/>
                  <a:pt x="62173" y="854972"/>
                  <a:pt x="69082" y="778854"/>
                </a:cubicBezTo>
                <a:cubicBezTo>
                  <a:pt x="75990" y="695815"/>
                  <a:pt x="48357" y="522819"/>
                  <a:pt x="48357" y="502059"/>
                </a:cubicBezTo>
                <a:cubicBezTo>
                  <a:pt x="48357" y="481299"/>
                  <a:pt x="62173" y="474380"/>
                  <a:pt x="62173" y="453620"/>
                </a:cubicBezTo>
                <a:cubicBezTo>
                  <a:pt x="62173" y="432860"/>
                  <a:pt x="62173" y="405181"/>
                  <a:pt x="75990" y="391341"/>
                </a:cubicBezTo>
                <a:cubicBezTo>
                  <a:pt x="82892" y="391341"/>
                  <a:pt x="103591" y="391341"/>
                  <a:pt x="103622" y="391341"/>
                </a:cubicBezTo>
                <a:cubicBezTo>
                  <a:pt x="103622" y="391341"/>
                  <a:pt x="103622" y="391341"/>
                  <a:pt x="165796" y="370581"/>
                </a:cubicBezTo>
                <a:cubicBezTo>
                  <a:pt x="165796" y="370581"/>
                  <a:pt x="172704" y="363662"/>
                  <a:pt x="186521" y="363662"/>
                </a:cubicBezTo>
                <a:cubicBezTo>
                  <a:pt x="200337" y="356742"/>
                  <a:pt x="227970" y="342902"/>
                  <a:pt x="241786" y="342902"/>
                </a:cubicBezTo>
                <a:cubicBezTo>
                  <a:pt x="255594" y="335987"/>
                  <a:pt x="255603" y="356714"/>
                  <a:pt x="255603" y="356742"/>
                </a:cubicBezTo>
                <a:cubicBezTo>
                  <a:pt x="255603" y="356742"/>
                  <a:pt x="248695" y="356742"/>
                  <a:pt x="241786" y="356742"/>
                </a:cubicBezTo>
                <a:cubicBezTo>
                  <a:pt x="234878" y="363662"/>
                  <a:pt x="262511" y="412101"/>
                  <a:pt x="276327" y="460540"/>
                </a:cubicBezTo>
                <a:cubicBezTo>
                  <a:pt x="290140" y="508964"/>
                  <a:pt x="317760" y="557389"/>
                  <a:pt x="317776" y="557418"/>
                </a:cubicBezTo>
                <a:cubicBezTo>
                  <a:pt x="317776" y="557418"/>
                  <a:pt x="331593" y="502059"/>
                  <a:pt x="338501" y="495139"/>
                </a:cubicBezTo>
                <a:cubicBezTo>
                  <a:pt x="345400" y="495139"/>
                  <a:pt x="352298" y="488238"/>
                  <a:pt x="352317" y="488219"/>
                </a:cubicBezTo>
                <a:cubicBezTo>
                  <a:pt x="352317" y="488219"/>
                  <a:pt x="352317" y="488219"/>
                  <a:pt x="350590" y="488219"/>
                </a:cubicBezTo>
                <a:lnTo>
                  <a:pt x="338501" y="488219"/>
                </a:lnTo>
                <a:cubicBezTo>
                  <a:pt x="338501" y="488219"/>
                  <a:pt x="324685" y="474380"/>
                  <a:pt x="324685" y="467460"/>
                </a:cubicBezTo>
                <a:cubicBezTo>
                  <a:pt x="331593" y="460540"/>
                  <a:pt x="352317" y="425940"/>
                  <a:pt x="359226" y="425940"/>
                </a:cubicBezTo>
                <a:cubicBezTo>
                  <a:pt x="366130" y="419024"/>
                  <a:pt x="379937" y="460499"/>
                  <a:pt x="379950" y="460540"/>
                </a:cubicBezTo>
                <a:cubicBezTo>
                  <a:pt x="379950" y="467455"/>
                  <a:pt x="366152" y="481281"/>
                  <a:pt x="366134" y="481299"/>
                </a:cubicBezTo>
                <a:cubicBezTo>
                  <a:pt x="366134" y="481299"/>
                  <a:pt x="373042" y="508979"/>
                  <a:pt x="373042" y="529738"/>
                </a:cubicBezTo>
                <a:cubicBezTo>
                  <a:pt x="373042" y="550481"/>
                  <a:pt x="379939" y="564315"/>
                  <a:pt x="379950" y="564338"/>
                </a:cubicBezTo>
                <a:cubicBezTo>
                  <a:pt x="379950" y="564338"/>
                  <a:pt x="414491" y="522819"/>
                  <a:pt x="414491" y="508979"/>
                </a:cubicBezTo>
                <a:cubicBezTo>
                  <a:pt x="421399" y="495139"/>
                  <a:pt x="462848" y="419021"/>
                  <a:pt x="462848" y="384421"/>
                </a:cubicBezTo>
                <a:cubicBezTo>
                  <a:pt x="462848" y="342940"/>
                  <a:pt x="442162" y="335995"/>
                  <a:pt x="442124" y="335982"/>
                </a:cubicBezTo>
                <a:close/>
                <a:moveTo>
                  <a:pt x="342424" y="198"/>
                </a:moveTo>
                <a:cubicBezTo>
                  <a:pt x="377195" y="2142"/>
                  <a:pt x="400376" y="17690"/>
                  <a:pt x="400376" y="17690"/>
                </a:cubicBezTo>
                <a:cubicBezTo>
                  <a:pt x="400391" y="17660"/>
                  <a:pt x="407266" y="3877"/>
                  <a:pt x="427849" y="10780"/>
                </a:cubicBezTo>
                <a:cubicBezTo>
                  <a:pt x="448454" y="24600"/>
                  <a:pt x="469059" y="52241"/>
                  <a:pt x="462191" y="79882"/>
                </a:cubicBezTo>
                <a:cubicBezTo>
                  <a:pt x="462191" y="107523"/>
                  <a:pt x="469059" y="121344"/>
                  <a:pt x="469059" y="121344"/>
                </a:cubicBezTo>
                <a:lnTo>
                  <a:pt x="463049" y="115297"/>
                </a:lnTo>
                <a:cubicBezTo>
                  <a:pt x="462178" y="114458"/>
                  <a:pt x="458443" y="121976"/>
                  <a:pt x="454898" y="130155"/>
                </a:cubicBezTo>
                <a:cubicBezTo>
                  <a:pt x="454967" y="129933"/>
                  <a:pt x="455113" y="129782"/>
                  <a:pt x="455263" y="129631"/>
                </a:cubicBezTo>
                <a:cubicBezTo>
                  <a:pt x="462161" y="122691"/>
                  <a:pt x="462161" y="136571"/>
                  <a:pt x="462161" y="150452"/>
                </a:cubicBezTo>
                <a:cubicBezTo>
                  <a:pt x="462161" y="164332"/>
                  <a:pt x="462161" y="185152"/>
                  <a:pt x="462161" y="192093"/>
                </a:cubicBezTo>
                <a:cubicBezTo>
                  <a:pt x="462161" y="199033"/>
                  <a:pt x="455263" y="205973"/>
                  <a:pt x="448365" y="205973"/>
                </a:cubicBezTo>
                <a:lnTo>
                  <a:pt x="444916" y="198165"/>
                </a:lnTo>
                <a:cubicBezTo>
                  <a:pt x="443192" y="197298"/>
                  <a:pt x="441467" y="199033"/>
                  <a:pt x="441467" y="205973"/>
                </a:cubicBezTo>
                <a:cubicBezTo>
                  <a:pt x="441467" y="212913"/>
                  <a:pt x="441467" y="233734"/>
                  <a:pt x="434570" y="247614"/>
                </a:cubicBezTo>
                <a:cubicBezTo>
                  <a:pt x="434570" y="261494"/>
                  <a:pt x="420774" y="275375"/>
                  <a:pt x="420774" y="275375"/>
                </a:cubicBezTo>
                <a:cubicBezTo>
                  <a:pt x="420774" y="275399"/>
                  <a:pt x="420774" y="282351"/>
                  <a:pt x="420774" y="303135"/>
                </a:cubicBezTo>
                <a:cubicBezTo>
                  <a:pt x="420774" y="323956"/>
                  <a:pt x="358692" y="344776"/>
                  <a:pt x="358692" y="344776"/>
                </a:cubicBezTo>
                <a:cubicBezTo>
                  <a:pt x="358639" y="344765"/>
                  <a:pt x="289713" y="330888"/>
                  <a:pt x="289713" y="310075"/>
                </a:cubicBezTo>
                <a:cubicBezTo>
                  <a:pt x="289713" y="296195"/>
                  <a:pt x="289713" y="290990"/>
                  <a:pt x="289713" y="289255"/>
                </a:cubicBezTo>
                <a:cubicBezTo>
                  <a:pt x="289683" y="289225"/>
                  <a:pt x="275909" y="275353"/>
                  <a:pt x="269019" y="254554"/>
                </a:cubicBezTo>
                <a:cubicBezTo>
                  <a:pt x="262121" y="233734"/>
                  <a:pt x="262121" y="212913"/>
                  <a:pt x="262121" y="212913"/>
                </a:cubicBezTo>
                <a:cubicBezTo>
                  <a:pt x="262107" y="212943"/>
                  <a:pt x="255216" y="226786"/>
                  <a:pt x="248325" y="219853"/>
                </a:cubicBezTo>
                <a:cubicBezTo>
                  <a:pt x="241427" y="205973"/>
                  <a:pt x="241427" y="185152"/>
                  <a:pt x="241427" y="171272"/>
                </a:cubicBezTo>
                <a:cubicBezTo>
                  <a:pt x="234529" y="157392"/>
                  <a:pt x="241427" y="143511"/>
                  <a:pt x="248325" y="143511"/>
                </a:cubicBezTo>
                <a:lnTo>
                  <a:pt x="249874" y="142848"/>
                </a:lnTo>
                <a:cubicBezTo>
                  <a:pt x="249856" y="142150"/>
                  <a:pt x="249563" y="142075"/>
                  <a:pt x="249271" y="142075"/>
                </a:cubicBezTo>
                <a:lnTo>
                  <a:pt x="237252" y="139483"/>
                </a:lnTo>
                <a:cubicBezTo>
                  <a:pt x="235520" y="142046"/>
                  <a:pt x="228673" y="128254"/>
                  <a:pt x="235535" y="128254"/>
                </a:cubicBezTo>
                <a:cubicBezTo>
                  <a:pt x="242403" y="128254"/>
                  <a:pt x="242403" y="114434"/>
                  <a:pt x="242403" y="114434"/>
                </a:cubicBezTo>
                <a:cubicBezTo>
                  <a:pt x="242386" y="114451"/>
                  <a:pt x="235535" y="121344"/>
                  <a:pt x="235535" y="121344"/>
                </a:cubicBezTo>
                <a:lnTo>
                  <a:pt x="229524" y="121344"/>
                </a:lnTo>
                <a:cubicBezTo>
                  <a:pt x="228695" y="121329"/>
                  <a:pt x="242403" y="114412"/>
                  <a:pt x="242403" y="93703"/>
                </a:cubicBezTo>
                <a:cubicBezTo>
                  <a:pt x="242403" y="72972"/>
                  <a:pt x="249271" y="24600"/>
                  <a:pt x="304218" y="3869"/>
                </a:cubicBezTo>
                <a:cubicBezTo>
                  <a:pt x="317955" y="414"/>
                  <a:pt x="330833" y="-450"/>
                  <a:pt x="342424"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9" name="Freeform 18"/>
          <p:cNvSpPr/>
          <p:nvPr/>
        </p:nvSpPr>
        <p:spPr bwMode="auto">
          <a:xfrm>
            <a:off x="5138569" y="2499322"/>
            <a:ext cx="686881" cy="2294305"/>
          </a:xfrm>
          <a:custGeom>
            <a:avLst/>
            <a:gdLst/>
            <a:ahLst/>
            <a:cxnLst/>
            <a:rect l="l" t="t" r="r" b="b"/>
            <a:pathLst>
              <a:path w="686881" h="2294305">
                <a:moveTo>
                  <a:pt x="435874" y="335982"/>
                </a:moveTo>
                <a:cubicBezTo>
                  <a:pt x="435874" y="335982"/>
                  <a:pt x="477386" y="342902"/>
                  <a:pt x="484304" y="349822"/>
                </a:cubicBezTo>
                <a:cubicBezTo>
                  <a:pt x="498142" y="349822"/>
                  <a:pt x="532735" y="356742"/>
                  <a:pt x="553491" y="377501"/>
                </a:cubicBezTo>
                <a:cubicBezTo>
                  <a:pt x="574237" y="391335"/>
                  <a:pt x="608809" y="384427"/>
                  <a:pt x="608840" y="384421"/>
                </a:cubicBezTo>
                <a:cubicBezTo>
                  <a:pt x="608840" y="384421"/>
                  <a:pt x="664189" y="405181"/>
                  <a:pt x="664189" y="412101"/>
                </a:cubicBezTo>
                <a:cubicBezTo>
                  <a:pt x="671107" y="419021"/>
                  <a:pt x="671107" y="474380"/>
                  <a:pt x="671107" y="515899"/>
                </a:cubicBezTo>
                <a:cubicBezTo>
                  <a:pt x="671107" y="515899"/>
                  <a:pt x="671107" y="654296"/>
                  <a:pt x="671107" y="744254"/>
                </a:cubicBezTo>
                <a:cubicBezTo>
                  <a:pt x="671107" y="819075"/>
                  <a:pt x="675894" y="802944"/>
                  <a:pt x="678026" y="799613"/>
                </a:cubicBezTo>
                <a:cubicBezTo>
                  <a:pt x="678026" y="813453"/>
                  <a:pt x="691863" y="931091"/>
                  <a:pt x="684945" y="944931"/>
                </a:cubicBezTo>
                <a:cubicBezTo>
                  <a:pt x="678026" y="965690"/>
                  <a:pt x="622677" y="1145607"/>
                  <a:pt x="615758" y="1159447"/>
                </a:cubicBezTo>
                <a:cubicBezTo>
                  <a:pt x="615758" y="1166366"/>
                  <a:pt x="615758" y="1214806"/>
                  <a:pt x="608840" y="1214806"/>
                </a:cubicBezTo>
                <a:cubicBezTo>
                  <a:pt x="595017" y="1235543"/>
                  <a:pt x="588099" y="1249375"/>
                  <a:pt x="588084" y="1249405"/>
                </a:cubicBezTo>
                <a:cubicBezTo>
                  <a:pt x="588084" y="1311684"/>
                  <a:pt x="581165" y="1408562"/>
                  <a:pt x="581165" y="1450081"/>
                </a:cubicBezTo>
                <a:cubicBezTo>
                  <a:pt x="581165" y="1505440"/>
                  <a:pt x="567328" y="1623078"/>
                  <a:pt x="581165" y="1685357"/>
                </a:cubicBezTo>
                <a:cubicBezTo>
                  <a:pt x="588084" y="1740716"/>
                  <a:pt x="588084" y="1982911"/>
                  <a:pt x="581165" y="2059030"/>
                </a:cubicBezTo>
                <a:cubicBezTo>
                  <a:pt x="575976" y="2121309"/>
                  <a:pt x="578571" y="2117416"/>
                  <a:pt x="581165" y="2121308"/>
                </a:cubicBezTo>
                <a:cubicBezTo>
                  <a:pt x="574254" y="2142044"/>
                  <a:pt x="581149" y="2148972"/>
                  <a:pt x="581165" y="2148988"/>
                </a:cubicBezTo>
                <a:cubicBezTo>
                  <a:pt x="581165" y="2148988"/>
                  <a:pt x="581165" y="2162828"/>
                  <a:pt x="581165" y="2183587"/>
                </a:cubicBezTo>
                <a:cubicBezTo>
                  <a:pt x="574254" y="2204322"/>
                  <a:pt x="567344" y="2204347"/>
                  <a:pt x="567328" y="2204347"/>
                </a:cubicBezTo>
                <a:cubicBezTo>
                  <a:pt x="567328" y="2204347"/>
                  <a:pt x="567328" y="2204347"/>
                  <a:pt x="588084" y="2266626"/>
                </a:cubicBezTo>
                <a:cubicBezTo>
                  <a:pt x="588084" y="2266626"/>
                  <a:pt x="588084" y="2266626"/>
                  <a:pt x="588949" y="2266626"/>
                </a:cubicBezTo>
                <a:lnTo>
                  <a:pt x="595002" y="2266626"/>
                </a:lnTo>
                <a:cubicBezTo>
                  <a:pt x="595002" y="2266626"/>
                  <a:pt x="595002" y="2266626"/>
                  <a:pt x="595002" y="2287385"/>
                </a:cubicBezTo>
                <a:cubicBezTo>
                  <a:pt x="567328" y="2294305"/>
                  <a:pt x="553491" y="2294305"/>
                  <a:pt x="518897" y="2294305"/>
                </a:cubicBezTo>
                <a:cubicBezTo>
                  <a:pt x="484319" y="2294305"/>
                  <a:pt x="456653" y="2287391"/>
                  <a:pt x="456630" y="2287385"/>
                </a:cubicBezTo>
                <a:cubicBezTo>
                  <a:pt x="456630" y="2287385"/>
                  <a:pt x="456630" y="2287385"/>
                  <a:pt x="456630" y="2266626"/>
                </a:cubicBezTo>
                <a:cubicBezTo>
                  <a:pt x="456630" y="2266626"/>
                  <a:pt x="456630" y="2266626"/>
                  <a:pt x="456630" y="2265761"/>
                </a:cubicBezTo>
                <a:lnTo>
                  <a:pt x="456630" y="2259706"/>
                </a:lnTo>
                <a:cubicBezTo>
                  <a:pt x="456630" y="2259706"/>
                  <a:pt x="456630" y="2259706"/>
                  <a:pt x="463548" y="2232026"/>
                </a:cubicBezTo>
                <a:cubicBezTo>
                  <a:pt x="463548" y="2232026"/>
                  <a:pt x="463548" y="2232026"/>
                  <a:pt x="462683" y="2231161"/>
                </a:cubicBezTo>
                <a:lnTo>
                  <a:pt x="456630" y="2225106"/>
                </a:lnTo>
                <a:cubicBezTo>
                  <a:pt x="456630" y="2225106"/>
                  <a:pt x="456630" y="2225106"/>
                  <a:pt x="456630" y="2224241"/>
                </a:cubicBezTo>
                <a:lnTo>
                  <a:pt x="456630" y="2218187"/>
                </a:lnTo>
                <a:cubicBezTo>
                  <a:pt x="456630" y="2218187"/>
                  <a:pt x="456630" y="2218187"/>
                  <a:pt x="455765" y="2218187"/>
                </a:cubicBezTo>
                <a:lnTo>
                  <a:pt x="449711" y="2218187"/>
                </a:lnTo>
                <a:cubicBezTo>
                  <a:pt x="442793" y="2211267"/>
                  <a:pt x="463548" y="2197427"/>
                  <a:pt x="449711" y="2190507"/>
                </a:cubicBezTo>
                <a:cubicBezTo>
                  <a:pt x="435874" y="2190507"/>
                  <a:pt x="428955" y="2155908"/>
                  <a:pt x="428955" y="2135148"/>
                </a:cubicBezTo>
                <a:cubicBezTo>
                  <a:pt x="428955" y="2107469"/>
                  <a:pt x="408199" y="1941392"/>
                  <a:pt x="394362" y="1872193"/>
                </a:cubicBezTo>
                <a:cubicBezTo>
                  <a:pt x="387444" y="1796075"/>
                  <a:pt x="394362" y="1650757"/>
                  <a:pt x="387444" y="1588479"/>
                </a:cubicBezTo>
                <a:cubicBezTo>
                  <a:pt x="380526" y="1533130"/>
                  <a:pt x="359777" y="1429360"/>
                  <a:pt x="359769" y="1429322"/>
                </a:cubicBezTo>
                <a:cubicBezTo>
                  <a:pt x="359769" y="1429322"/>
                  <a:pt x="339013" y="1574639"/>
                  <a:pt x="339013" y="1602318"/>
                </a:cubicBezTo>
                <a:cubicBezTo>
                  <a:pt x="332094" y="1629998"/>
                  <a:pt x="290583" y="1886033"/>
                  <a:pt x="290583" y="1920632"/>
                </a:cubicBezTo>
                <a:cubicBezTo>
                  <a:pt x="290583" y="1955232"/>
                  <a:pt x="318257" y="2135148"/>
                  <a:pt x="318257" y="2162828"/>
                </a:cubicBezTo>
                <a:cubicBezTo>
                  <a:pt x="318257" y="2183587"/>
                  <a:pt x="325176" y="2225106"/>
                  <a:pt x="325176" y="2232026"/>
                </a:cubicBezTo>
                <a:cubicBezTo>
                  <a:pt x="325176" y="2238937"/>
                  <a:pt x="332076" y="2245848"/>
                  <a:pt x="332094" y="2245866"/>
                </a:cubicBezTo>
                <a:cubicBezTo>
                  <a:pt x="332094" y="2245866"/>
                  <a:pt x="332094" y="2245866"/>
                  <a:pt x="332094" y="2266626"/>
                </a:cubicBezTo>
                <a:cubicBezTo>
                  <a:pt x="332094" y="2266626"/>
                  <a:pt x="332094" y="2266626"/>
                  <a:pt x="242152" y="2280465"/>
                </a:cubicBezTo>
                <a:cubicBezTo>
                  <a:pt x="242152" y="2280465"/>
                  <a:pt x="242152" y="2280465"/>
                  <a:pt x="242152" y="2259706"/>
                </a:cubicBezTo>
                <a:cubicBezTo>
                  <a:pt x="242152" y="2259706"/>
                  <a:pt x="172966" y="2280465"/>
                  <a:pt x="110698" y="2287385"/>
                </a:cubicBezTo>
                <a:cubicBezTo>
                  <a:pt x="41550" y="2287385"/>
                  <a:pt x="45" y="2273561"/>
                  <a:pt x="0" y="2273546"/>
                </a:cubicBezTo>
                <a:cubicBezTo>
                  <a:pt x="0" y="2273546"/>
                  <a:pt x="0" y="2273546"/>
                  <a:pt x="0" y="2272681"/>
                </a:cubicBezTo>
                <a:lnTo>
                  <a:pt x="0" y="2266626"/>
                </a:lnTo>
                <a:cubicBezTo>
                  <a:pt x="0" y="2266626"/>
                  <a:pt x="0" y="2266626"/>
                  <a:pt x="865" y="2266626"/>
                </a:cubicBezTo>
                <a:lnTo>
                  <a:pt x="6918" y="2266626"/>
                </a:lnTo>
                <a:cubicBezTo>
                  <a:pt x="6918" y="2266626"/>
                  <a:pt x="0" y="2245866"/>
                  <a:pt x="13837" y="2245866"/>
                </a:cubicBezTo>
                <a:cubicBezTo>
                  <a:pt x="20756" y="2238946"/>
                  <a:pt x="69186" y="2245866"/>
                  <a:pt x="89942" y="2238946"/>
                </a:cubicBezTo>
                <a:cubicBezTo>
                  <a:pt x="110688" y="2232030"/>
                  <a:pt x="145257" y="2211287"/>
                  <a:pt x="145291" y="2211267"/>
                </a:cubicBezTo>
                <a:cubicBezTo>
                  <a:pt x="145291" y="2211267"/>
                  <a:pt x="145291" y="2211267"/>
                  <a:pt x="144426" y="2210402"/>
                </a:cubicBezTo>
                <a:lnTo>
                  <a:pt x="138372" y="2204347"/>
                </a:lnTo>
                <a:cubicBezTo>
                  <a:pt x="138372" y="2204347"/>
                  <a:pt x="145270" y="2197448"/>
                  <a:pt x="145291" y="2197427"/>
                </a:cubicBezTo>
                <a:cubicBezTo>
                  <a:pt x="152210" y="2190507"/>
                  <a:pt x="145291" y="2169748"/>
                  <a:pt x="138372" y="2162828"/>
                </a:cubicBezTo>
                <a:cubicBezTo>
                  <a:pt x="131454" y="2148988"/>
                  <a:pt x="159128" y="2128228"/>
                  <a:pt x="152210" y="2114389"/>
                </a:cubicBezTo>
                <a:cubicBezTo>
                  <a:pt x="138372" y="2107469"/>
                  <a:pt x="138372" y="2079789"/>
                  <a:pt x="138372" y="2045190"/>
                </a:cubicBezTo>
                <a:cubicBezTo>
                  <a:pt x="138372" y="2003671"/>
                  <a:pt x="145291" y="1713036"/>
                  <a:pt x="138372" y="1664597"/>
                </a:cubicBezTo>
                <a:cubicBezTo>
                  <a:pt x="124535" y="1616158"/>
                  <a:pt x="131454" y="1498520"/>
                  <a:pt x="124535" y="1429322"/>
                </a:cubicBezTo>
                <a:cubicBezTo>
                  <a:pt x="117617" y="1360132"/>
                  <a:pt x="110700" y="1201007"/>
                  <a:pt x="110698" y="1200966"/>
                </a:cubicBezTo>
                <a:cubicBezTo>
                  <a:pt x="110698" y="1200966"/>
                  <a:pt x="110698" y="1200966"/>
                  <a:pt x="89942" y="1194046"/>
                </a:cubicBezTo>
                <a:cubicBezTo>
                  <a:pt x="89942" y="1194046"/>
                  <a:pt x="76105" y="1194046"/>
                  <a:pt x="69186" y="1180206"/>
                </a:cubicBezTo>
                <a:cubicBezTo>
                  <a:pt x="69186" y="1166366"/>
                  <a:pt x="62267" y="1069488"/>
                  <a:pt x="69186" y="1034889"/>
                </a:cubicBezTo>
                <a:cubicBezTo>
                  <a:pt x="76105" y="1000290"/>
                  <a:pt x="55349" y="854972"/>
                  <a:pt x="62267" y="778854"/>
                </a:cubicBezTo>
                <a:cubicBezTo>
                  <a:pt x="69186" y="695815"/>
                  <a:pt x="41512" y="522819"/>
                  <a:pt x="41512" y="502059"/>
                </a:cubicBezTo>
                <a:cubicBezTo>
                  <a:pt x="48430" y="481299"/>
                  <a:pt x="55349" y="474380"/>
                  <a:pt x="55349" y="453620"/>
                </a:cubicBezTo>
                <a:cubicBezTo>
                  <a:pt x="55349" y="432860"/>
                  <a:pt x="55349" y="405181"/>
                  <a:pt x="76105" y="391341"/>
                </a:cubicBezTo>
                <a:cubicBezTo>
                  <a:pt x="83019" y="391341"/>
                  <a:pt x="96845" y="391341"/>
                  <a:pt x="96861" y="391341"/>
                </a:cubicBezTo>
                <a:cubicBezTo>
                  <a:pt x="96861" y="391341"/>
                  <a:pt x="96861" y="391341"/>
                  <a:pt x="159128" y="370581"/>
                </a:cubicBezTo>
                <a:cubicBezTo>
                  <a:pt x="159128" y="370581"/>
                  <a:pt x="166047" y="363662"/>
                  <a:pt x="179884" y="363662"/>
                </a:cubicBezTo>
                <a:cubicBezTo>
                  <a:pt x="193721" y="356742"/>
                  <a:pt x="228315" y="342902"/>
                  <a:pt x="235234" y="342902"/>
                </a:cubicBezTo>
                <a:cubicBezTo>
                  <a:pt x="249062" y="335987"/>
                  <a:pt x="249071" y="356714"/>
                  <a:pt x="249071" y="356742"/>
                </a:cubicBezTo>
                <a:cubicBezTo>
                  <a:pt x="249071" y="356742"/>
                  <a:pt x="242152" y="356742"/>
                  <a:pt x="235234" y="356742"/>
                </a:cubicBezTo>
                <a:cubicBezTo>
                  <a:pt x="235234" y="363662"/>
                  <a:pt x="255990" y="412101"/>
                  <a:pt x="269827" y="460540"/>
                </a:cubicBezTo>
                <a:cubicBezTo>
                  <a:pt x="283659" y="508962"/>
                  <a:pt x="311319" y="557384"/>
                  <a:pt x="311339" y="557418"/>
                </a:cubicBezTo>
                <a:cubicBezTo>
                  <a:pt x="311339" y="557418"/>
                  <a:pt x="325176" y="502059"/>
                  <a:pt x="332094" y="495139"/>
                </a:cubicBezTo>
                <a:cubicBezTo>
                  <a:pt x="339004" y="495139"/>
                  <a:pt x="345914" y="488237"/>
                  <a:pt x="345932" y="488219"/>
                </a:cubicBezTo>
                <a:cubicBezTo>
                  <a:pt x="345932" y="488219"/>
                  <a:pt x="345932" y="488219"/>
                  <a:pt x="344202" y="488219"/>
                </a:cubicBezTo>
                <a:lnTo>
                  <a:pt x="332094" y="488219"/>
                </a:lnTo>
                <a:cubicBezTo>
                  <a:pt x="332094" y="488219"/>
                  <a:pt x="318257" y="474380"/>
                  <a:pt x="325176" y="467460"/>
                </a:cubicBezTo>
                <a:cubicBezTo>
                  <a:pt x="325176" y="460540"/>
                  <a:pt x="345932" y="425940"/>
                  <a:pt x="352850" y="425940"/>
                </a:cubicBezTo>
                <a:cubicBezTo>
                  <a:pt x="359766" y="419024"/>
                  <a:pt x="373592" y="460498"/>
                  <a:pt x="373606" y="460540"/>
                </a:cubicBezTo>
                <a:cubicBezTo>
                  <a:pt x="373606" y="467455"/>
                  <a:pt x="366697" y="481282"/>
                  <a:pt x="366688" y="481299"/>
                </a:cubicBezTo>
                <a:cubicBezTo>
                  <a:pt x="366688" y="481299"/>
                  <a:pt x="366688" y="508979"/>
                  <a:pt x="366688" y="529738"/>
                </a:cubicBezTo>
                <a:cubicBezTo>
                  <a:pt x="373600" y="550480"/>
                  <a:pt x="373606" y="564313"/>
                  <a:pt x="373606" y="564338"/>
                </a:cubicBezTo>
                <a:cubicBezTo>
                  <a:pt x="373606" y="564338"/>
                  <a:pt x="408199" y="522819"/>
                  <a:pt x="415118" y="508979"/>
                </a:cubicBezTo>
                <a:cubicBezTo>
                  <a:pt x="415118" y="495139"/>
                  <a:pt x="456630" y="419021"/>
                  <a:pt x="456630" y="384421"/>
                </a:cubicBezTo>
                <a:cubicBezTo>
                  <a:pt x="463546" y="342916"/>
                  <a:pt x="435893" y="335987"/>
                  <a:pt x="435874" y="335982"/>
                </a:cubicBezTo>
                <a:close/>
                <a:moveTo>
                  <a:pt x="336562" y="198"/>
                </a:moveTo>
                <a:cubicBezTo>
                  <a:pt x="361201" y="1576"/>
                  <a:pt x="380021" y="9785"/>
                  <a:pt x="388864" y="14513"/>
                </a:cubicBezTo>
                <a:cubicBezTo>
                  <a:pt x="391432" y="14653"/>
                  <a:pt x="393800" y="15305"/>
                  <a:pt x="395838" y="16757"/>
                </a:cubicBezTo>
                <a:cubicBezTo>
                  <a:pt x="399328" y="13483"/>
                  <a:pt x="410657" y="5081"/>
                  <a:pt x="421987" y="10780"/>
                </a:cubicBezTo>
                <a:cubicBezTo>
                  <a:pt x="442592" y="24600"/>
                  <a:pt x="463197" y="52241"/>
                  <a:pt x="456329" y="79882"/>
                </a:cubicBezTo>
                <a:cubicBezTo>
                  <a:pt x="456329" y="107523"/>
                  <a:pt x="463197" y="121344"/>
                  <a:pt x="463197" y="121344"/>
                </a:cubicBezTo>
                <a:lnTo>
                  <a:pt x="457187" y="115297"/>
                </a:lnTo>
                <a:cubicBezTo>
                  <a:pt x="456316" y="114459"/>
                  <a:pt x="450016" y="127139"/>
                  <a:pt x="446036" y="137496"/>
                </a:cubicBezTo>
                <a:cubicBezTo>
                  <a:pt x="448973" y="137373"/>
                  <a:pt x="451136" y="133502"/>
                  <a:pt x="451136" y="129631"/>
                </a:cubicBezTo>
                <a:cubicBezTo>
                  <a:pt x="458088" y="122691"/>
                  <a:pt x="465040" y="136571"/>
                  <a:pt x="465040" y="150452"/>
                </a:cubicBezTo>
                <a:cubicBezTo>
                  <a:pt x="465040" y="164332"/>
                  <a:pt x="465040" y="185152"/>
                  <a:pt x="458088" y="192093"/>
                </a:cubicBezTo>
                <a:cubicBezTo>
                  <a:pt x="458088" y="199033"/>
                  <a:pt x="451136" y="205973"/>
                  <a:pt x="451136" y="205973"/>
                </a:cubicBezTo>
                <a:lnTo>
                  <a:pt x="445053" y="198165"/>
                </a:lnTo>
                <a:cubicBezTo>
                  <a:pt x="444184" y="197298"/>
                  <a:pt x="444184" y="199033"/>
                  <a:pt x="444184" y="205973"/>
                </a:cubicBezTo>
                <a:cubicBezTo>
                  <a:pt x="444184" y="212913"/>
                  <a:pt x="437232" y="233734"/>
                  <a:pt x="430279" y="247614"/>
                </a:cubicBezTo>
                <a:cubicBezTo>
                  <a:pt x="430279" y="261494"/>
                  <a:pt x="416375" y="275375"/>
                  <a:pt x="416375" y="275375"/>
                </a:cubicBezTo>
                <a:cubicBezTo>
                  <a:pt x="416375" y="275399"/>
                  <a:pt x="416375" y="282351"/>
                  <a:pt x="416375" y="303135"/>
                </a:cubicBezTo>
                <a:cubicBezTo>
                  <a:pt x="416375" y="323956"/>
                  <a:pt x="360758" y="344776"/>
                  <a:pt x="360758" y="344776"/>
                </a:cubicBezTo>
                <a:cubicBezTo>
                  <a:pt x="360703" y="344766"/>
                  <a:pt x="284284" y="330888"/>
                  <a:pt x="284284" y="310075"/>
                </a:cubicBezTo>
                <a:cubicBezTo>
                  <a:pt x="284284" y="296195"/>
                  <a:pt x="284284" y="290990"/>
                  <a:pt x="284284" y="289255"/>
                </a:cubicBezTo>
                <a:cubicBezTo>
                  <a:pt x="284257" y="289227"/>
                  <a:pt x="270380" y="275354"/>
                  <a:pt x="270380" y="254554"/>
                </a:cubicBezTo>
                <a:cubicBezTo>
                  <a:pt x="263428" y="233734"/>
                  <a:pt x="256476" y="212913"/>
                  <a:pt x="256476" y="212913"/>
                </a:cubicBezTo>
                <a:cubicBezTo>
                  <a:pt x="256461" y="212942"/>
                  <a:pt x="249517" y="226786"/>
                  <a:pt x="242572" y="219853"/>
                </a:cubicBezTo>
                <a:cubicBezTo>
                  <a:pt x="242572" y="205973"/>
                  <a:pt x="235619" y="185152"/>
                  <a:pt x="235619" y="171272"/>
                </a:cubicBezTo>
                <a:cubicBezTo>
                  <a:pt x="228667" y="157392"/>
                  <a:pt x="235619" y="143511"/>
                  <a:pt x="242572" y="143511"/>
                </a:cubicBezTo>
                <a:lnTo>
                  <a:pt x="244042" y="142887"/>
                </a:lnTo>
                <a:cubicBezTo>
                  <a:pt x="244028" y="142159"/>
                  <a:pt x="243719" y="142075"/>
                  <a:pt x="243409" y="142075"/>
                </a:cubicBezTo>
                <a:lnTo>
                  <a:pt x="231390" y="139483"/>
                </a:lnTo>
                <a:cubicBezTo>
                  <a:pt x="229673" y="142039"/>
                  <a:pt x="229682" y="128254"/>
                  <a:pt x="236541" y="128254"/>
                </a:cubicBezTo>
                <a:cubicBezTo>
                  <a:pt x="236556" y="128223"/>
                  <a:pt x="243409" y="114434"/>
                  <a:pt x="243409" y="114434"/>
                </a:cubicBezTo>
                <a:cubicBezTo>
                  <a:pt x="243386" y="114457"/>
                  <a:pt x="236529" y="121344"/>
                  <a:pt x="229673" y="121344"/>
                </a:cubicBezTo>
                <a:cubicBezTo>
                  <a:pt x="229647" y="121344"/>
                  <a:pt x="222804" y="121344"/>
                  <a:pt x="222804" y="121344"/>
                </a:cubicBezTo>
                <a:cubicBezTo>
                  <a:pt x="222833" y="121329"/>
                  <a:pt x="236541" y="114412"/>
                  <a:pt x="236541" y="93703"/>
                </a:cubicBezTo>
                <a:cubicBezTo>
                  <a:pt x="236541" y="72972"/>
                  <a:pt x="243409" y="24600"/>
                  <a:pt x="298356" y="3869"/>
                </a:cubicBezTo>
                <a:cubicBezTo>
                  <a:pt x="312093" y="414"/>
                  <a:pt x="324971" y="-450"/>
                  <a:pt x="336562"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10" name="Freeform 21"/>
          <p:cNvSpPr/>
          <p:nvPr/>
        </p:nvSpPr>
        <p:spPr bwMode="auto">
          <a:xfrm>
            <a:off x="5956493" y="2499322"/>
            <a:ext cx="686881" cy="2294305"/>
          </a:xfrm>
          <a:custGeom>
            <a:avLst/>
            <a:gdLst/>
            <a:ahLst/>
            <a:cxnLst/>
            <a:rect l="l" t="t" r="r" b="b"/>
            <a:pathLst>
              <a:path w="686881" h="2294305">
                <a:moveTo>
                  <a:pt x="435874" y="335982"/>
                </a:moveTo>
                <a:cubicBezTo>
                  <a:pt x="435874" y="335982"/>
                  <a:pt x="477386" y="342902"/>
                  <a:pt x="484304" y="349822"/>
                </a:cubicBezTo>
                <a:cubicBezTo>
                  <a:pt x="498142" y="349822"/>
                  <a:pt x="532735" y="356742"/>
                  <a:pt x="553491" y="377501"/>
                </a:cubicBezTo>
                <a:cubicBezTo>
                  <a:pt x="574236" y="391334"/>
                  <a:pt x="615716" y="384428"/>
                  <a:pt x="615758" y="384421"/>
                </a:cubicBezTo>
                <a:cubicBezTo>
                  <a:pt x="615758" y="384421"/>
                  <a:pt x="664189" y="405181"/>
                  <a:pt x="671107" y="412101"/>
                </a:cubicBezTo>
                <a:cubicBezTo>
                  <a:pt x="671107" y="419021"/>
                  <a:pt x="671107" y="474380"/>
                  <a:pt x="678026" y="515899"/>
                </a:cubicBezTo>
                <a:cubicBezTo>
                  <a:pt x="678026" y="515899"/>
                  <a:pt x="671107" y="654296"/>
                  <a:pt x="671107" y="744254"/>
                </a:cubicBezTo>
                <a:cubicBezTo>
                  <a:pt x="671107" y="819075"/>
                  <a:pt x="675894" y="802944"/>
                  <a:pt x="678026" y="799613"/>
                </a:cubicBezTo>
                <a:cubicBezTo>
                  <a:pt x="678026" y="813453"/>
                  <a:pt x="691863" y="931091"/>
                  <a:pt x="684945" y="944931"/>
                </a:cubicBezTo>
                <a:cubicBezTo>
                  <a:pt x="678026" y="965690"/>
                  <a:pt x="622677" y="1145607"/>
                  <a:pt x="615758" y="1159447"/>
                </a:cubicBezTo>
                <a:cubicBezTo>
                  <a:pt x="615758" y="1166364"/>
                  <a:pt x="615758" y="1214767"/>
                  <a:pt x="615758" y="1214806"/>
                </a:cubicBezTo>
                <a:cubicBezTo>
                  <a:pt x="595026" y="1235541"/>
                  <a:pt x="588100" y="1249373"/>
                  <a:pt x="588084" y="1249405"/>
                </a:cubicBezTo>
                <a:cubicBezTo>
                  <a:pt x="588084" y="1311684"/>
                  <a:pt x="581165" y="1408562"/>
                  <a:pt x="581165" y="1450081"/>
                </a:cubicBezTo>
                <a:cubicBezTo>
                  <a:pt x="588084" y="1505440"/>
                  <a:pt x="574246" y="1623078"/>
                  <a:pt x="581165" y="1685357"/>
                </a:cubicBezTo>
                <a:cubicBezTo>
                  <a:pt x="595002" y="1740716"/>
                  <a:pt x="588084" y="1982911"/>
                  <a:pt x="581165" y="2059030"/>
                </a:cubicBezTo>
                <a:cubicBezTo>
                  <a:pt x="581165" y="2121309"/>
                  <a:pt x="581165" y="2117416"/>
                  <a:pt x="581165" y="2121308"/>
                </a:cubicBezTo>
                <a:cubicBezTo>
                  <a:pt x="574254" y="2142044"/>
                  <a:pt x="581149" y="2148972"/>
                  <a:pt x="581165" y="2148988"/>
                </a:cubicBezTo>
                <a:cubicBezTo>
                  <a:pt x="581165" y="2148988"/>
                  <a:pt x="581165" y="2162828"/>
                  <a:pt x="581165" y="2183587"/>
                </a:cubicBezTo>
                <a:cubicBezTo>
                  <a:pt x="581165" y="2204331"/>
                  <a:pt x="567349" y="2204347"/>
                  <a:pt x="567328" y="2204347"/>
                </a:cubicBezTo>
                <a:cubicBezTo>
                  <a:pt x="567328" y="2204347"/>
                  <a:pt x="567328" y="2204347"/>
                  <a:pt x="588084" y="2266626"/>
                </a:cubicBezTo>
                <a:cubicBezTo>
                  <a:pt x="588084" y="2266626"/>
                  <a:pt x="588084" y="2266626"/>
                  <a:pt x="588949" y="2266626"/>
                </a:cubicBezTo>
                <a:lnTo>
                  <a:pt x="595002" y="2266626"/>
                </a:lnTo>
                <a:cubicBezTo>
                  <a:pt x="595002" y="2266626"/>
                  <a:pt x="595002" y="2266626"/>
                  <a:pt x="595002" y="2287385"/>
                </a:cubicBezTo>
                <a:cubicBezTo>
                  <a:pt x="574246" y="2294305"/>
                  <a:pt x="560409" y="2294305"/>
                  <a:pt x="518897" y="2294305"/>
                </a:cubicBezTo>
                <a:cubicBezTo>
                  <a:pt x="484319" y="2294305"/>
                  <a:pt x="456653" y="2287391"/>
                  <a:pt x="456630" y="2287385"/>
                </a:cubicBezTo>
                <a:cubicBezTo>
                  <a:pt x="456630" y="2287385"/>
                  <a:pt x="456630" y="2287385"/>
                  <a:pt x="456630" y="2266626"/>
                </a:cubicBezTo>
                <a:cubicBezTo>
                  <a:pt x="456630" y="2266626"/>
                  <a:pt x="456630" y="2266626"/>
                  <a:pt x="456630" y="2265761"/>
                </a:cubicBezTo>
                <a:lnTo>
                  <a:pt x="456630" y="2259706"/>
                </a:lnTo>
                <a:cubicBezTo>
                  <a:pt x="456630" y="2259706"/>
                  <a:pt x="456630" y="2259706"/>
                  <a:pt x="463548" y="2232026"/>
                </a:cubicBezTo>
                <a:cubicBezTo>
                  <a:pt x="463548" y="2232026"/>
                  <a:pt x="463548" y="2232026"/>
                  <a:pt x="463548" y="2231161"/>
                </a:cubicBezTo>
                <a:lnTo>
                  <a:pt x="463548" y="2225106"/>
                </a:lnTo>
                <a:cubicBezTo>
                  <a:pt x="463548" y="2225106"/>
                  <a:pt x="463548" y="2225106"/>
                  <a:pt x="462683" y="2224241"/>
                </a:cubicBezTo>
                <a:lnTo>
                  <a:pt x="456630" y="2218187"/>
                </a:lnTo>
                <a:cubicBezTo>
                  <a:pt x="456630" y="2218187"/>
                  <a:pt x="456630" y="2218187"/>
                  <a:pt x="455765" y="2218187"/>
                </a:cubicBezTo>
                <a:lnTo>
                  <a:pt x="449711" y="2218187"/>
                </a:lnTo>
                <a:cubicBezTo>
                  <a:pt x="442793" y="2211267"/>
                  <a:pt x="463548" y="2197427"/>
                  <a:pt x="449711" y="2190507"/>
                </a:cubicBezTo>
                <a:cubicBezTo>
                  <a:pt x="435874" y="2190507"/>
                  <a:pt x="428955" y="2155908"/>
                  <a:pt x="428955" y="2135148"/>
                </a:cubicBezTo>
                <a:cubicBezTo>
                  <a:pt x="428955" y="2107469"/>
                  <a:pt x="408199" y="1941392"/>
                  <a:pt x="401281" y="1872193"/>
                </a:cubicBezTo>
                <a:cubicBezTo>
                  <a:pt x="387444" y="1796075"/>
                  <a:pt x="394362" y="1650757"/>
                  <a:pt x="387444" y="1588479"/>
                </a:cubicBezTo>
                <a:cubicBezTo>
                  <a:pt x="380526" y="1533130"/>
                  <a:pt x="359777" y="1429360"/>
                  <a:pt x="359769" y="1429322"/>
                </a:cubicBezTo>
                <a:cubicBezTo>
                  <a:pt x="359769" y="1429322"/>
                  <a:pt x="339013" y="1574639"/>
                  <a:pt x="339013" y="1602318"/>
                </a:cubicBezTo>
                <a:cubicBezTo>
                  <a:pt x="339013" y="1629998"/>
                  <a:pt x="290583" y="1886033"/>
                  <a:pt x="290583" y="1920632"/>
                </a:cubicBezTo>
                <a:cubicBezTo>
                  <a:pt x="290583" y="1955232"/>
                  <a:pt x="318257" y="2135148"/>
                  <a:pt x="318257" y="2162828"/>
                </a:cubicBezTo>
                <a:cubicBezTo>
                  <a:pt x="325176" y="2183587"/>
                  <a:pt x="325176" y="2225106"/>
                  <a:pt x="325176" y="2232026"/>
                </a:cubicBezTo>
                <a:cubicBezTo>
                  <a:pt x="325176" y="2238937"/>
                  <a:pt x="332076" y="2245848"/>
                  <a:pt x="332094" y="2245866"/>
                </a:cubicBezTo>
                <a:cubicBezTo>
                  <a:pt x="332094" y="2245866"/>
                  <a:pt x="332094" y="2245866"/>
                  <a:pt x="332094" y="2266626"/>
                </a:cubicBezTo>
                <a:cubicBezTo>
                  <a:pt x="332094" y="2266626"/>
                  <a:pt x="332094" y="2266626"/>
                  <a:pt x="242152" y="2280465"/>
                </a:cubicBezTo>
                <a:cubicBezTo>
                  <a:pt x="242152" y="2280465"/>
                  <a:pt x="242152" y="2280465"/>
                  <a:pt x="242152" y="2259706"/>
                </a:cubicBezTo>
                <a:cubicBezTo>
                  <a:pt x="242152" y="2259706"/>
                  <a:pt x="179884" y="2280465"/>
                  <a:pt x="110698" y="2287385"/>
                </a:cubicBezTo>
                <a:cubicBezTo>
                  <a:pt x="41550" y="2287385"/>
                  <a:pt x="45" y="2273561"/>
                  <a:pt x="0" y="2273546"/>
                </a:cubicBezTo>
                <a:cubicBezTo>
                  <a:pt x="0" y="2273546"/>
                  <a:pt x="0" y="2273546"/>
                  <a:pt x="0" y="2272681"/>
                </a:cubicBezTo>
                <a:lnTo>
                  <a:pt x="0" y="2266626"/>
                </a:lnTo>
                <a:cubicBezTo>
                  <a:pt x="0" y="2266626"/>
                  <a:pt x="0" y="2266626"/>
                  <a:pt x="865" y="2266626"/>
                </a:cubicBezTo>
                <a:lnTo>
                  <a:pt x="6918" y="2266626"/>
                </a:lnTo>
                <a:cubicBezTo>
                  <a:pt x="6918" y="2266626"/>
                  <a:pt x="6918" y="2245866"/>
                  <a:pt x="13837" y="2245866"/>
                </a:cubicBezTo>
                <a:cubicBezTo>
                  <a:pt x="20756" y="2238946"/>
                  <a:pt x="69186" y="2245866"/>
                  <a:pt x="89942" y="2238946"/>
                </a:cubicBezTo>
                <a:cubicBezTo>
                  <a:pt x="110688" y="2232030"/>
                  <a:pt x="145257" y="2211287"/>
                  <a:pt x="145291" y="2211267"/>
                </a:cubicBezTo>
                <a:cubicBezTo>
                  <a:pt x="145291" y="2211267"/>
                  <a:pt x="145291" y="2211267"/>
                  <a:pt x="144426" y="2210402"/>
                </a:cubicBezTo>
                <a:lnTo>
                  <a:pt x="138372" y="2204347"/>
                </a:lnTo>
                <a:cubicBezTo>
                  <a:pt x="138372" y="2204347"/>
                  <a:pt x="145291" y="2197427"/>
                  <a:pt x="152210" y="2197427"/>
                </a:cubicBezTo>
                <a:cubicBezTo>
                  <a:pt x="152210" y="2190507"/>
                  <a:pt x="152210" y="2169748"/>
                  <a:pt x="145291" y="2162828"/>
                </a:cubicBezTo>
                <a:cubicBezTo>
                  <a:pt x="131454" y="2148988"/>
                  <a:pt x="166047" y="2128228"/>
                  <a:pt x="152210" y="2114389"/>
                </a:cubicBezTo>
                <a:cubicBezTo>
                  <a:pt x="145291" y="2107469"/>
                  <a:pt x="138372" y="2079789"/>
                  <a:pt x="138372" y="2045190"/>
                </a:cubicBezTo>
                <a:cubicBezTo>
                  <a:pt x="138372" y="2003671"/>
                  <a:pt x="145291" y="1713036"/>
                  <a:pt x="138372" y="1664597"/>
                </a:cubicBezTo>
                <a:cubicBezTo>
                  <a:pt x="131454" y="1616158"/>
                  <a:pt x="131454" y="1498520"/>
                  <a:pt x="124535" y="1429322"/>
                </a:cubicBezTo>
                <a:cubicBezTo>
                  <a:pt x="117617" y="1360132"/>
                  <a:pt x="110700" y="1201007"/>
                  <a:pt x="110698" y="1200966"/>
                </a:cubicBezTo>
                <a:cubicBezTo>
                  <a:pt x="110698" y="1200966"/>
                  <a:pt x="110698" y="1200966"/>
                  <a:pt x="89942" y="1194046"/>
                </a:cubicBezTo>
                <a:cubicBezTo>
                  <a:pt x="89942" y="1194046"/>
                  <a:pt x="76105" y="1194046"/>
                  <a:pt x="76105" y="1180206"/>
                </a:cubicBezTo>
                <a:cubicBezTo>
                  <a:pt x="69186" y="1166366"/>
                  <a:pt x="62267" y="1069488"/>
                  <a:pt x="69186" y="1034889"/>
                </a:cubicBezTo>
                <a:cubicBezTo>
                  <a:pt x="76105" y="1000290"/>
                  <a:pt x="55349" y="854972"/>
                  <a:pt x="62267" y="778854"/>
                </a:cubicBezTo>
                <a:cubicBezTo>
                  <a:pt x="76105" y="695815"/>
                  <a:pt x="41512" y="522819"/>
                  <a:pt x="41512" y="502059"/>
                </a:cubicBezTo>
                <a:cubicBezTo>
                  <a:pt x="48430" y="481299"/>
                  <a:pt x="55349" y="474380"/>
                  <a:pt x="55349" y="453620"/>
                </a:cubicBezTo>
                <a:cubicBezTo>
                  <a:pt x="62267" y="432860"/>
                  <a:pt x="55349" y="405181"/>
                  <a:pt x="76105" y="391341"/>
                </a:cubicBezTo>
                <a:cubicBezTo>
                  <a:pt x="83019" y="391341"/>
                  <a:pt x="96845" y="391341"/>
                  <a:pt x="96861" y="391341"/>
                </a:cubicBezTo>
                <a:cubicBezTo>
                  <a:pt x="96861" y="391341"/>
                  <a:pt x="96861" y="391341"/>
                  <a:pt x="159128" y="370581"/>
                </a:cubicBezTo>
                <a:cubicBezTo>
                  <a:pt x="159128" y="370581"/>
                  <a:pt x="172966" y="363662"/>
                  <a:pt x="179884" y="363662"/>
                </a:cubicBezTo>
                <a:cubicBezTo>
                  <a:pt x="193721" y="356742"/>
                  <a:pt x="228315" y="342902"/>
                  <a:pt x="235234" y="342902"/>
                </a:cubicBezTo>
                <a:cubicBezTo>
                  <a:pt x="249061" y="335987"/>
                  <a:pt x="255980" y="356712"/>
                  <a:pt x="255990" y="356742"/>
                </a:cubicBezTo>
                <a:cubicBezTo>
                  <a:pt x="255990" y="356742"/>
                  <a:pt x="242152" y="356742"/>
                  <a:pt x="235234" y="356742"/>
                </a:cubicBezTo>
                <a:cubicBezTo>
                  <a:pt x="235234" y="363662"/>
                  <a:pt x="262908" y="412101"/>
                  <a:pt x="276745" y="460540"/>
                </a:cubicBezTo>
                <a:cubicBezTo>
                  <a:pt x="290575" y="508953"/>
                  <a:pt x="311317" y="557367"/>
                  <a:pt x="311339" y="557418"/>
                </a:cubicBezTo>
                <a:cubicBezTo>
                  <a:pt x="311339" y="557418"/>
                  <a:pt x="332094" y="502059"/>
                  <a:pt x="332094" y="495139"/>
                </a:cubicBezTo>
                <a:cubicBezTo>
                  <a:pt x="339004" y="495139"/>
                  <a:pt x="345914" y="488237"/>
                  <a:pt x="345932" y="488219"/>
                </a:cubicBezTo>
                <a:cubicBezTo>
                  <a:pt x="345932" y="488219"/>
                  <a:pt x="345932" y="488219"/>
                  <a:pt x="344202" y="488219"/>
                </a:cubicBezTo>
                <a:lnTo>
                  <a:pt x="332094" y="488219"/>
                </a:lnTo>
                <a:cubicBezTo>
                  <a:pt x="332094" y="488219"/>
                  <a:pt x="325176" y="474380"/>
                  <a:pt x="325176" y="467460"/>
                </a:cubicBezTo>
                <a:cubicBezTo>
                  <a:pt x="325176" y="460540"/>
                  <a:pt x="345932" y="425940"/>
                  <a:pt x="352850" y="425940"/>
                </a:cubicBezTo>
                <a:cubicBezTo>
                  <a:pt x="359766" y="419024"/>
                  <a:pt x="373592" y="460498"/>
                  <a:pt x="373606" y="460540"/>
                </a:cubicBezTo>
                <a:cubicBezTo>
                  <a:pt x="373606" y="467455"/>
                  <a:pt x="366697" y="481282"/>
                  <a:pt x="366688" y="481299"/>
                </a:cubicBezTo>
                <a:cubicBezTo>
                  <a:pt x="366688" y="481299"/>
                  <a:pt x="366688" y="508979"/>
                  <a:pt x="373606" y="529738"/>
                </a:cubicBezTo>
                <a:cubicBezTo>
                  <a:pt x="373606" y="550480"/>
                  <a:pt x="373606" y="564314"/>
                  <a:pt x="373606" y="564338"/>
                </a:cubicBezTo>
                <a:cubicBezTo>
                  <a:pt x="373606" y="564338"/>
                  <a:pt x="408199" y="522819"/>
                  <a:pt x="415118" y="508979"/>
                </a:cubicBezTo>
                <a:cubicBezTo>
                  <a:pt x="422037" y="495139"/>
                  <a:pt x="456630" y="419021"/>
                  <a:pt x="463548" y="384421"/>
                </a:cubicBezTo>
                <a:cubicBezTo>
                  <a:pt x="463548" y="342917"/>
                  <a:pt x="435894" y="335987"/>
                  <a:pt x="435874" y="335982"/>
                </a:cubicBezTo>
                <a:close/>
                <a:moveTo>
                  <a:pt x="335015" y="198"/>
                </a:moveTo>
                <a:cubicBezTo>
                  <a:pt x="360124" y="1585"/>
                  <a:pt x="379262" y="9896"/>
                  <a:pt x="388134" y="14613"/>
                </a:cubicBezTo>
                <a:cubicBezTo>
                  <a:pt x="390504" y="14935"/>
                  <a:pt x="392722" y="15581"/>
                  <a:pt x="394574" y="17121"/>
                </a:cubicBezTo>
                <a:cubicBezTo>
                  <a:pt x="397664" y="14255"/>
                  <a:pt x="410471" y="4828"/>
                  <a:pt x="428435" y="10780"/>
                </a:cubicBezTo>
                <a:cubicBezTo>
                  <a:pt x="449291" y="24600"/>
                  <a:pt x="463195" y="52241"/>
                  <a:pt x="463195" y="79882"/>
                </a:cubicBezTo>
                <a:cubicBezTo>
                  <a:pt x="456243" y="107523"/>
                  <a:pt x="463195" y="121344"/>
                  <a:pt x="463195" y="121344"/>
                </a:cubicBezTo>
                <a:lnTo>
                  <a:pt x="457112" y="115297"/>
                </a:lnTo>
                <a:cubicBezTo>
                  <a:pt x="456237" y="114459"/>
                  <a:pt x="454641" y="120804"/>
                  <a:pt x="452988" y="128169"/>
                </a:cubicBezTo>
                <a:cubicBezTo>
                  <a:pt x="458087" y="128994"/>
                  <a:pt x="462191" y="139723"/>
                  <a:pt x="462191" y="150452"/>
                </a:cubicBezTo>
                <a:cubicBezTo>
                  <a:pt x="462191" y="164332"/>
                  <a:pt x="462191" y="185152"/>
                  <a:pt x="462191" y="192093"/>
                </a:cubicBezTo>
                <a:cubicBezTo>
                  <a:pt x="455323" y="199033"/>
                  <a:pt x="448454" y="205973"/>
                  <a:pt x="448454" y="205973"/>
                </a:cubicBezTo>
                <a:lnTo>
                  <a:pt x="445020" y="198165"/>
                </a:lnTo>
                <a:cubicBezTo>
                  <a:pt x="443303" y="197298"/>
                  <a:pt x="441586" y="199033"/>
                  <a:pt x="441586" y="205973"/>
                </a:cubicBezTo>
                <a:cubicBezTo>
                  <a:pt x="441586" y="212913"/>
                  <a:pt x="434717" y="233734"/>
                  <a:pt x="434717" y="247614"/>
                </a:cubicBezTo>
                <a:cubicBezTo>
                  <a:pt x="427849" y="261494"/>
                  <a:pt x="420981" y="275375"/>
                  <a:pt x="420981" y="275375"/>
                </a:cubicBezTo>
                <a:cubicBezTo>
                  <a:pt x="420960" y="275396"/>
                  <a:pt x="414112" y="282346"/>
                  <a:pt x="414112" y="303135"/>
                </a:cubicBezTo>
                <a:cubicBezTo>
                  <a:pt x="414112" y="323956"/>
                  <a:pt x="359165" y="344776"/>
                  <a:pt x="359165" y="344776"/>
                </a:cubicBezTo>
                <a:cubicBezTo>
                  <a:pt x="359113" y="344765"/>
                  <a:pt x="290482" y="330888"/>
                  <a:pt x="290482" y="310075"/>
                </a:cubicBezTo>
                <a:cubicBezTo>
                  <a:pt x="290482" y="282315"/>
                  <a:pt x="283613" y="289255"/>
                  <a:pt x="283613" y="289255"/>
                </a:cubicBezTo>
                <a:cubicBezTo>
                  <a:pt x="283597" y="289223"/>
                  <a:pt x="276737" y="275350"/>
                  <a:pt x="269876" y="254554"/>
                </a:cubicBezTo>
                <a:cubicBezTo>
                  <a:pt x="263008" y="233734"/>
                  <a:pt x="256140" y="212913"/>
                  <a:pt x="256140" y="212913"/>
                </a:cubicBezTo>
                <a:cubicBezTo>
                  <a:pt x="256127" y="212939"/>
                  <a:pt x="249271" y="226787"/>
                  <a:pt x="249271" y="219853"/>
                </a:cubicBezTo>
                <a:cubicBezTo>
                  <a:pt x="242403" y="205973"/>
                  <a:pt x="242403" y="185152"/>
                  <a:pt x="235535" y="171272"/>
                </a:cubicBezTo>
                <a:cubicBezTo>
                  <a:pt x="228666" y="157392"/>
                  <a:pt x="235535" y="143511"/>
                  <a:pt x="242403" y="143511"/>
                </a:cubicBezTo>
                <a:lnTo>
                  <a:pt x="242472" y="143481"/>
                </a:lnTo>
                <a:cubicBezTo>
                  <a:pt x="242167" y="142192"/>
                  <a:pt x="241466" y="142075"/>
                  <a:pt x="240727" y="142075"/>
                </a:cubicBezTo>
                <a:lnTo>
                  <a:pt x="228560" y="139483"/>
                </a:lnTo>
                <a:cubicBezTo>
                  <a:pt x="226822" y="142038"/>
                  <a:pt x="226831" y="128254"/>
                  <a:pt x="233775" y="128254"/>
                </a:cubicBezTo>
                <a:cubicBezTo>
                  <a:pt x="240727" y="128254"/>
                  <a:pt x="240727" y="114434"/>
                  <a:pt x="240727" y="114434"/>
                </a:cubicBezTo>
                <a:cubicBezTo>
                  <a:pt x="240705" y="114455"/>
                  <a:pt x="233764" y="121344"/>
                  <a:pt x="226822" y="121344"/>
                </a:cubicBezTo>
                <a:cubicBezTo>
                  <a:pt x="226794" y="121344"/>
                  <a:pt x="219870" y="121344"/>
                  <a:pt x="219870" y="121344"/>
                </a:cubicBezTo>
                <a:cubicBezTo>
                  <a:pt x="219899" y="121329"/>
                  <a:pt x="233775" y="114412"/>
                  <a:pt x="233775" y="93703"/>
                </a:cubicBezTo>
                <a:cubicBezTo>
                  <a:pt x="233775" y="72972"/>
                  <a:pt x="240727" y="24600"/>
                  <a:pt x="296344" y="3869"/>
                </a:cubicBezTo>
                <a:cubicBezTo>
                  <a:pt x="310248" y="414"/>
                  <a:pt x="323283" y="-450"/>
                  <a:pt x="335015"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11" name="Freeform 24"/>
          <p:cNvSpPr/>
          <p:nvPr/>
        </p:nvSpPr>
        <p:spPr bwMode="auto">
          <a:xfrm>
            <a:off x="6771481" y="2499322"/>
            <a:ext cx="689792" cy="2294305"/>
          </a:xfrm>
          <a:custGeom>
            <a:avLst/>
            <a:gdLst/>
            <a:ahLst/>
            <a:cxnLst/>
            <a:rect l="l" t="t" r="r" b="b"/>
            <a:pathLst>
              <a:path w="689792" h="2294305">
                <a:moveTo>
                  <a:pt x="437721" y="335982"/>
                </a:moveTo>
                <a:cubicBezTo>
                  <a:pt x="437721" y="335982"/>
                  <a:pt x="479409" y="342902"/>
                  <a:pt x="493305" y="349822"/>
                </a:cubicBezTo>
                <a:cubicBezTo>
                  <a:pt x="500253" y="349822"/>
                  <a:pt x="541940" y="356742"/>
                  <a:pt x="555836" y="377501"/>
                </a:cubicBezTo>
                <a:cubicBezTo>
                  <a:pt x="576671" y="391335"/>
                  <a:pt x="618329" y="384428"/>
                  <a:pt x="618368" y="384421"/>
                </a:cubicBezTo>
                <a:cubicBezTo>
                  <a:pt x="618368"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4"/>
                  <a:pt x="618368" y="1214767"/>
                  <a:pt x="618368" y="1214806"/>
                </a:cubicBezTo>
                <a:cubicBezTo>
                  <a:pt x="597547" y="1235542"/>
                  <a:pt x="590592" y="1249374"/>
                  <a:pt x="590576" y="1249405"/>
                </a:cubicBezTo>
                <a:cubicBezTo>
                  <a:pt x="590576" y="1311684"/>
                  <a:pt x="583628" y="1408562"/>
                  <a:pt x="583628" y="1450081"/>
                </a:cubicBezTo>
                <a:cubicBezTo>
                  <a:pt x="590576" y="1505440"/>
                  <a:pt x="576680" y="1623078"/>
                  <a:pt x="583628" y="1685357"/>
                </a:cubicBezTo>
                <a:cubicBezTo>
                  <a:pt x="597524" y="1740716"/>
                  <a:pt x="590576" y="1982911"/>
                  <a:pt x="583628" y="2059030"/>
                </a:cubicBezTo>
                <a:cubicBezTo>
                  <a:pt x="583628" y="2121309"/>
                  <a:pt x="583628" y="2117416"/>
                  <a:pt x="583628" y="2121308"/>
                </a:cubicBezTo>
                <a:cubicBezTo>
                  <a:pt x="583628" y="2142040"/>
                  <a:pt x="583628" y="2148969"/>
                  <a:pt x="583628" y="2148988"/>
                </a:cubicBezTo>
                <a:cubicBezTo>
                  <a:pt x="583628" y="2148988"/>
                  <a:pt x="590576" y="2162828"/>
                  <a:pt x="590576" y="2183587"/>
                </a:cubicBezTo>
                <a:cubicBezTo>
                  <a:pt x="583642" y="2204305"/>
                  <a:pt x="576708" y="2204347"/>
                  <a:pt x="576680" y="2204347"/>
                </a:cubicBezTo>
                <a:cubicBezTo>
                  <a:pt x="576680" y="2204347"/>
                  <a:pt x="576680" y="2204347"/>
                  <a:pt x="590576" y="2266626"/>
                </a:cubicBezTo>
                <a:cubicBezTo>
                  <a:pt x="590576" y="2266626"/>
                  <a:pt x="590576" y="2266626"/>
                  <a:pt x="591445" y="2266626"/>
                </a:cubicBezTo>
                <a:lnTo>
                  <a:pt x="597524" y="2266626"/>
                </a:lnTo>
                <a:cubicBezTo>
                  <a:pt x="597524" y="2266626"/>
                  <a:pt x="597524" y="2266626"/>
                  <a:pt x="597524" y="2287385"/>
                </a:cubicBezTo>
                <a:cubicBezTo>
                  <a:pt x="576680" y="2294305"/>
                  <a:pt x="562784" y="2294305"/>
                  <a:pt x="528044" y="2294305"/>
                </a:cubicBezTo>
                <a:cubicBezTo>
                  <a:pt x="486380" y="2294305"/>
                  <a:pt x="458596" y="2287393"/>
                  <a:pt x="458565" y="2287385"/>
                </a:cubicBezTo>
                <a:cubicBezTo>
                  <a:pt x="458565" y="2287385"/>
                  <a:pt x="458565" y="2287385"/>
                  <a:pt x="458565" y="2266626"/>
                </a:cubicBezTo>
                <a:cubicBezTo>
                  <a:pt x="458565" y="2266626"/>
                  <a:pt x="458565" y="2266626"/>
                  <a:pt x="459433" y="2265761"/>
                </a:cubicBezTo>
                <a:lnTo>
                  <a:pt x="465513" y="2259706"/>
                </a:lnTo>
                <a:cubicBezTo>
                  <a:pt x="465513" y="2259706"/>
                  <a:pt x="465513"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51617"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0"/>
                  <a:pt x="368247" y="1429362"/>
                  <a:pt x="368242" y="1429322"/>
                </a:cubicBezTo>
                <a:cubicBezTo>
                  <a:pt x="368242" y="1429322"/>
                  <a:pt x="340450" y="1574639"/>
                  <a:pt x="340450" y="1602318"/>
                </a:cubicBezTo>
                <a:cubicBezTo>
                  <a:pt x="340450" y="1629998"/>
                  <a:pt x="291814" y="1886033"/>
                  <a:pt x="291814" y="1920632"/>
                </a:cubicBezTo>
                <a:cubicBezTo>
                  <a:pt x="291814" y="1955232"/>
                  <a:pt x="319606" y="2135148"/>
                  <a:pt x="326554" y="2162828"/>
                </a:cubicBezTo>
                <a:cubicBezTo>
                  <a:pt x="326554"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50126" y="2280465"/>
                </a:cubicBezTo>
                <a:cubicBezTo>
                  <a:pt x="250126" y="2280465"/>
                  <a:pt x="250126" y="2280465"/>
                  <a:pt x="250126" y="2259706"/>
                </a:cubicBezTo>
                <a:cubicBezTo>
                  <a:pt x="250126" y="2259706"/>
                  <a:pt x="180646" y="2280465"/>
                  <a:pt x="111167" y="2287385"/>
                </a:cubicBezTo>
                <a:cubicBezTo>
                  <a:pt x="41722" y="2287385"/>
                  <a:pt x="41" y="2273560"/>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7792" y="2238946"/>
                  <a:pt x="69479" y="2245866"/>
                  <a:pt x="97271" y="2238946"/>
                </a:cubicBezTo>
                <a:cubicBezTo>
                  <a:pt x="118106" y="2232029"/>
                  <a:pt x="145885" y="2211283"/>
                  <a:pt x="145907" y="2211267"/>
                </a:cubicBezTo>
                <a:cubicBezTo>
                  <a:pt x="145907" y="2211267"/>
                  <a:pt x="145907" y="2211267"/>
                  <a:pt x="145038" y="2210402"/>
                </a:cubicBezTo>
                <a:lnTo>
                  <a:pt x="138959" y="2204347"/>
                </a:lnTo>
                <a:cubicBezTo>
                  <a:pt x="138959" y="2204347"/>
                  <a:pt x="145907" y="2197427"/>
                  <a:pt x="152855" y="2197427"/>
                </a:cubicBezTo>
                <a:cubicBezTo>
                  <a:pt x="159803" y="2190507"/>
                  <a:pt x="152855" y="2169748"/>
                  <a:pt x="145907" y="2162828"/>
                </a:cubicBezTo>
                <a:cubicBezTo>
                  <a:pt x="138959" y="2148988"/>
                  <a:pt x="166751" y="2128228"/>
                  <a:pt x="152855" y="2114389"/>
                </a:cubicBezTo>
                <a:cubicBezTo>
                  <a:pt x="145907" y="2107469"/>
                  <a:pt x="138959" y="2079789"/>
                  <a:pt x="138959" y="2045190"/>
                </a:cubicBezTo>
                <a:cubicBezTo>
                  <a:pt x="145907" y="2003671"/>
                  <a:pt x="145907" y="1713036"/>
                  <a:pt x="138959" y="1664597"/>
                </a:cubicBezTo>
                <a:cubicBezTo>
                  <a:pt x="132011" y="1616158"/>
                  <a:pt x="132011" y="1498520"/>
                  <a:pt x="125063" y="1429322"/>
                </a:cubicBezTo>
                <a:cubicBezTo>
                  <a:pt x="118116" y="1360132"/>
                  <a:pt x="111169" y="1201008"/>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3" y="854972"/>
                  <a:pt x="69479" y="778854"/>
                </a:cubicBezTo>
                <a:cubicBezTo>
                  <a:pt x="76427" y="695815"/>
                  <a:pt x="41687" y="522819"/>
                  <a:pt x="48635" y="502059"/>
                </a:cubicBezTo>
                <a:cubicBezTo>
                  <a:pt x="48635" y="481299"/>
                  <a:pt x="55583" y="474380"/>
                  <a:pt x="62531" y="453620"/>
                </a:cubicBezTo>
                <a:cubicBezTo>
                  <a:pt x="62531" y="432860"/>
                  <a:pt x="62531" y="405181"/>
                  <a:pt x="76427" y="391341"/>
                </a:cubicBezTo>
                <a:cubicBezTo>
                  <a:pt x="83367" y="391341"/>
                  <a:pt x="97237" y="391341"/>
                  <a:pt x="97271" y="391341"/>
                </a:cubicBezTo>
                <a:cubicBezTo>
                  <a:pt x="97271" y="391341"/>
                  <a:pt x="97271" y="391341"/>
                  <a:pt x="166751" y="370581"/>
                </a:cubicBezTo>
                <a:cubicBezTo>
                  <a:pt x="166751" y="370581"/>
                  <a:pt x="173699" y="363662"/>
                  <a:pt x="187594" y="363662"/>
                </a:cubicBezTo>
                <a:cubicBezTo>
                  <a:pt x="201490" y="356742"/>
                  <a:pt x="229283" y="342902"/>
                  <a:pt x="243178" y="342902"/>
                </a:cubicBezTo>
                <a:cubicBezTo>
                  <a:pt x="250122" y="335987"/>
                  <a:pt x="257065" y="356715"/>
                  <a:pt x="257074" y="356742"/>
                </a:cubicBezTo>
                <a:cubicBezTo>
                  <a:pt x="257074" y="356742"/>
                  <a:pt x="243203" y="356742"/>
                  <a:pt x="243178" y="356742"/>
                </a:cubicBezTo>
                <a:cubicBezTo>
                  <a:pt x="236231" y="363662"/>
                  <a:pt x="264022" y="412101"/>
                  <a:pt x="277918" y="460540"/>
                </a:cubicBezTo>
                <a:cubicBezTo>
                  <a:pt x="291807" y="508953"/>
                  <a:pt x="312636" y="557367"/>
                  <a:pt x="312658" y="557418"/>
                </a:cubicBezTo>
                <a:cubicBezTo>
                  <a:pt x="312658" y="557418"/>
                  <a:pt x="333502" y="502059"/>
                  <a:pt x="340450" y="495139"/>
                </a:cubicBezTo>
                <a:cubicBezTo>
                  <a:pt x="340450" y="495139"/>
                  <a:pt x="354318" y="488233"/>
                  <a:pt x="354346" y="488219"/>
                </a:cubicBezTo>
                <a:cubicBezTo>
                  <a:pt x="354346" y="488219"/>
                  <a:pt x="354346" y="488219"/>
                  <a:pt x="333502" y="488219"/>
                </a:cubicBezTo>
                <a:cubicBezTo>
                  <a:pt x="333502" y="488219"/>
                  <a:pt x="326554" y="474380"/>
                  <a:pt x="326554" y="467460"/>
                </a:cubicBezTo>
                <a:cubicBezTo>
                  <a:pt x="326554" y="460540"/>
                  <a:pt x="347398" y="425940"/>
                  <a:pt x="354346" y="425940"/>
                </a:cubicBezTo>
                <a:cubicBezTo>
                  <a:pt x="361290" y="419024"/>
                  <a:pt x="382117" y="460499"/>
                  <a:pt x="382137" y="460540"/>
                </a:cubicBezTo>
                <a:cubicBezTo>
                  <a:pt x="382137" y="467456"/>
                  <a:pt x="368258" y="481283"/>
                  <a:pt x="368242" y="481299"/>
                </a:cubicBezTo>
                <a:cubicBezTo>
                  <a:pt x="368242" y="481299"/>
                  <a:pt x="375190" y="508979"/>
                  <a:pt x="375190" y="529738"/>
                </a:cubicBezTo>
                <a:cubicBezTo>
                  <a:pt x="375190" y="550481"/>
                  <a:pt x="382126" y="564315"/>
                  <a:pt x="382137" y="564338"/>
                </a:cubicBezTo>
                <a:cubicBezTo>
                  <a:pt x="382137" y="564338"/>
                  <a:pt x="409929" y="522819"/>
                  <a:pt x="416877" y="508979"/>
                </a:cubicBezTo>
                <a:cubicBezTo>
                  <a:pt x="423825" y="495139"/>
                  <a:pt x="465513" y="419021"/>
                  <a:pt x="465513" y="384421"/>
                </a:cubicBezTo>
                <a:cubicBezTo>
                  <a:pt x="465513" y="342937"/>
                  <a:pt x="437769" y="335994"/>
                  <a:pt x="437721" y="335982"/>
                </a:cubicBezTo>
                <a:close/>
                <a:moveTo>
                  <a:pt x="337448" y="198"/>
                </a:moveTo>
                <a:cubicBezTo>
                  <a:pt x="362443" y="1585"/>
                  <a:pt x="381495" y="9893"/>
                  <a:pt x="390330" y="14610"/>
                </a:cubicBezTo>
                <a:cubicBezTo>
                  <a:pt x="392721" y="14917"/>
                  <a:pt x="394967" y="15549"/>
                  <a:pt x="396874" y="17041"/>
                </a:cubicBezTo>
                <a:cubicBezTo>
                  <a:pt x="400117" y="14041"/>
                  <a:pt x="412780" y="4896"/>
                  <a:pt x="430461" y="10780"/>
                </a:cubicBezTo>
                <a:cubicBezTo>
                  <a:pt x="451226" y="24600"/>
                  <a:pt x="471992" y="52241"/>
                  <a:pt x="465070" y="79882"/>
                </a:cubicBezTo>
                <a:cubicBezTo>
                  <a:pt x="458148" y="107523"/>
                  <a:pt x="465070" y="121344"/>
                  <a:pt x="465070" y="121344"/>
                </a:cubicBezTo>
                <a:lnTo>
                  <a:pt x="459014" y="115297"/>
                </a:lnTo>
                <a:cubicBezTo>
                  <a:pt x="458140" y="114469"/>
                  <a:pt x="455620" y="124534"/>
                  <a:pt x="453674" y="134037"/>
                </a:cubicBezTo>
                <a:cubicBezTo>
                  <a:pt x="455048" y="132665"/>
                  <a:pt x="456568" y="131148"/>
                  <a:pt x="458088" y="129631"/>
                </a:cubicBezTo>
                <a:cubicBezTo>
                  <a:pt x="461129" y="129631"/>
                  <a:pt x="465040" y="140041"/>
                  <a:pt x="465040" y="150452"/>
                </a:cubicBezTo>
                <a:cubicBezTo>
                  <a:pt x="465040" y="164332"/>
                  <a:pt x="465040" y="185152"/>
                  <a:pt x="465040" y="192093"/>
                </a:cubicBezTo>
                <a:cubicBezTo>
                  <a:pt x="458088" y="199033"/>
                  <a:pt x="451136" y="205973"/>
                  <a:pt x="451136" y="205973"/>
                </a:cubicBezTo>
                <a:lnTo>
                  <a:pt x="447660" y="198165"/>
                </a:lnTo>
                <a:cubicBezTo>
                  <a:pt x="445922" y="197298"/>
                  <a:pt x="444184" y="199033"/>
                  <a:pt x="444184" y="205973"/>
                </a:cubicBezTo>
                <a:cubicBezTo>
                  <a:pt x="444184" y="212913"/>
                  <a:pt x="437232" y="233734"/>
                  <a:pt x="437232" y="247614"/>
                </a:cubicBezTo>
                <a:cubicBezTo>
                  <a:pt x="430279" y="261494"/>
                  <a:pt x="423327" y="275375"/>
                  <a:pt x="423327" y="275375"/>
                </a:cubicBezTo>
                <a:cubicBezTo>
                  <a:pt x="423307" y="275395"/>
                  <a:pt x="416375" y="282346"/>
                  <a:pt x="416375" y="303135"/>
                </a:cubicBezTo>
                <a:cubicBezTo>
                  <a:pt x="416375" y="323956"/>
                  <a:pt x="360758" y="344776"/>
                  <a:pt x="360758" y="344776"/>
                </a:cubicBezTo>
                <a:cubicBezTo>
                  <a:pt x="360720" y="344769"/>
                  <a:pt x="291237" y="330890"/>
                  <a:pt x="291237" y="310075"/>
                </a:cubicBezTo>
                <a:cubicBezTo>
                  <a:pt x="291237" y="296195"/>
                  <a:pt x="291237" y="290990"/>
                  <a:pt x="291237" y="289255"/>
                </a:cubicBezTo>
                <a:cubicBezTo>
                  <a:pt x="291206" y="289224"/>
                  <a:pt x="277325" y="275352"/>
                  <a:pt x="270380" y="254554"/>
                </a:cubicBezTo>
                <a:cubicBezTo>
                  <a:pt x="263428" y="233734"/>
                  <a:pt x="263428" y="212913"/>
                  <a:pt x="263428" y="212913"/>
                </a:cubicBezTo>
                <a:cubicBezTo>
                  <a:pt x="263414" y="212941"/>
                  <a:pt x="256469" y="226787"/>
                  <a:pt x="249524" y="219853"/>
                </a:cubicBezTo>
                <a:cubicBezTo>
                  <a:pt x="242572" y="205973"/>
                  <a:pt x="242572" y="185152"/>
                  <a:pt x="235619" y="171272"/>
                </a:cubicBezTo>
                <a:cubicBezTo>
                  <a:pt x="228667" y="157392"/>
                  <a:pt x="235619" y="143511"/>
                  <a:pt x="242572" y="143511"/>
                </a:cubicBezTo>
                <a:lnTo>
                  <a:pt x="244496" y="142825"/>
                </a:lnTo>
                <a:cubicBezTo>
                  <a:pt x="244266" y="142102"/>
                  <a:pt x="243922" y="142075"/>
                  <a:pt x="243569" y="142075"/>
                </a:cubicBezTo>
                <a:cubicBezTo>
                  <a:pt x="236647" y="135164"/>
                  <a:pt x="229725" y="142075"/>
                  <a:pt x="229725" y="142075"/>
                </a:cubicBezTo>
                <a:cubicBezTo>
                  <a:pt x="229725" y="142038"/>
                  <a:pt x="229734" y="128254"/>
                  <a:pt x="236647" y="128254"/>
                </a:cubicBezTo>
                <a:cubicBezTo>
                  <a:pt x="243569" y="128254"/>
                  <a:pt x="243569" y="114434"/>
                  <a:pt x="243569" y="114434"/>
                </a:cubicBezTo>
                <a:cubicBezTo>
                  <a:pt x="243548" y="114455"/>
                  <a:pt x="236636" y="121344"/>
                  <a:pt x="229725" y="121344"/>
                </a:cubicBezTo>
                <a:cubicBezTo>
                  <a:pt x="229699" y="121344"/>
                  <a:pt x="222803" y="121344"/>
                  <a:pt x="222803" y="121344"/>
                </a:cubicBezTo>
                <a:cubicBezTo>
                  <a:pt x="222832" y="121329"/>
                  <a:pt x="236647" y="114412"/>
                  <a:pt x="236647" y="93703"/>
                </a:cubicBezTo>
                <a:cubicBezTo>
                  <a:pt x="236647" y="72972"/>
                  <a:pt x="243569" y="24600"/>
                  <a:pt x="298944" y="3869"/>
                </a:cubicBezTo>
                <a:cubicBezTo>
                  <a:pt x="312788" y="414"/>
                  <a:pt x="325767" y="-450"/>
                  <a:pt x="337448"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12" name="Freeform 27"/>
          <p:cNvSpPr/>
          <p:nvPr/>
        </p:nvSpPr>
        <p:spPr bwMode="auto">
          <a:xfrm>
            <a:off x="7589404" y="2499322"/>
            <a:ext cx="695136" cy="2294305"/>
          </a:xfrm>
          <a:custGeom>
            <a:avLst/>
            <a:gdLst/>
            <a:ahLst/>
            <a:cxnLst/>
            <a:rect l="l" t="t" r="r" b="b"/>
            <a:pathLst>
              <a:path w="695136" h="2294305">
                <a:moveTo>
                  <a:pt x="443982" y="335982"/>
                </a:moveTo>
                <a:cubicBezTo>
                  <a:pt x="443982" y="335982"/>
                  <a:pt x="478668" y="342902"/>
                  <a:pt x="492542" y="349822"/>
                </a:cubicBezTo>
                <a:cubicBezTo>
                  <a:pt x="499479" y="349822"/>
                  <a:pt x="541102" y="356742"/>
                  <a:pt x="561914" y="377501"/>
                </a:cubicBezTo>
                <a:cubicBezTo>
                  <a:pt x="575781" y="391334"/>
                  <a:pt x="617369" y="384428"/>
                  <a:pt x="617412" y="384421"/>
                </a:cubicBezTo>
                <a:cubicBezTo>
                  <a:pt x="617412" y="384421"/>
                  <a:pt x="665972" y="405181"/>
                  <a:pt x="672909" y="412101"/>
                </a:cubicBezTo>
                <a:cubicBezTo>
                  <a:pt x="679847" y="419021"/>
                  <a:pt x="672909" y="474380"/>
                  <a:pt x="679847" y="515899"/>
                </a:cubicBezTo>
                <a:cubicBezTo>
                  <a:pt x="679847" y="515899"/>
                  <a:pt x="679847" y="654296"/>
                  <a:pt x="679847" y="744254"/>
                </a:cubicBezTo>
                <a:cubicBezTo>
                  <a:pt x="679847" y="778235"/>
                  <a:pt x="679847" y="793455"/>
                  <a:pt x="679847" y="799613"/>
                </a:cubicBezTo>
                <a:cubicBezTo>
                  <a:pt x="679847" y="813453"/>
                  <a:pt x="700658" y="931091"/>
                  <a:pt x="693721" y="944931"/>
                </a:cubicBezTo>
                <a:cubicBezTo>
                  <a:pt x="686784" y="965690"/>
                  <a:pt x="624349" y="1145607"/>
                  <a:pt x="624349" y="1159447"/>
                </a:cubicBezTo>
                <a:cubicBezTo>
                  <a:pt x="617412" y="1166366"/>
                  <a:pt x="624349" y="1214806"/>
                  <a:pt x="617412" y="1214806"/>
                </a:cubicBezTo>
                <a:cubicBezTo>
                  <a:pt x="596624" y="1235541"/>
                  <a:pt x="589679" y="1249373"/>
                  <a:pt x="589663" y="1249405"/>
                </a:cubicBezTo>
                <a:cubicBezTo>
                  <a:pt x="596600" y="1311684"/>
                  <a:pt x="582726" y="1408562"/>
                  <a:pt x="589663" y="1450081"/>
                </a:cubicBezTo>
                <a:cubicBezTo>
                  <a:pt x="589663" y="1505440"/>
                  <a:pt x="575788" y="1623078"/>
                  <a:pt x="589663" y="1685357"/>
                </a:cubicBezTo>
                <a:cubicBezTo>
                  <a:pt x="596600" y="1740716"/>
                  <a:pt x="589663" y="1982911"/>
                  <a:pt x="589663" y="2059030"/>
                </a:cubicBezTo>
                <a:cubicBezTo>
                  <a:pt x="584460" y="2121309"/>
                  <a:pt x="587061" y="2117416"/>
                  <a:pt x="582726" y="2121308"/>
                </a:cubicBezTo>
                <a:cubicBezTo>
                  <a:pt x="582726" y="2142040"/>
                  <a:pt x="582726" y="2148969"/>
                  <a:pt x="582726" y="2148988"/>
                </a:cubicBezTo>
                <a:cubicBezTo>
                  <a:pt x="582726" y="2148988"/>
                  <a:pt x="589663" y="2162828"/>
                  <a:pt x="589663" y="2183587"/>
                </a:cubicBezTo>
                <a:cubicBezTo>
                  <a:pt x="582739" y="2204307"/>
                  <a:pt x="575815" y="2204347"/>
                  <a:pt x="575788" y="2204347"/>
                </a:cubicBezTo>
                <a:cubicBezTo>
                  <a:pt x="575788" y="2204347"/>
                  <a:pt x="575788" y="2204347"/>
                  <a:pt x="596600" y="2266626"/>
                </a:cubicBezTo>
                <a:cubicBezTo>
                  <a:pt x="596600" y="2266626"/>
                  <a:pt x="596600" y="2266626"/>
                  <a:pt x="596600" y="2287385"/>
                </a:cubicBezTo>
                <a:cubicBezTo>
                  <a:pt x="575788" y="2294305"/>
                  <a:pt x="561914" y="2294305"/>
                  <a:pt x="527228" y="2294305"/>
                </a:cubicBezTo>
                <a:cubicBezTo>
                  <a:pt x="485627" y="2294305"/>
                  <a:pt x="457885" y="2287393"/>
                  <a:pt x="457856" y="2287385"/>
                </a:cubicBezTo>
                <a:cubicBezTo>
                  <a:pt x="457856" y="2287385"/>
                  <a:pt x="457856" y="2287385"/>
                  <a:pt x="457856" y="2266626"/>
                </a:cubicBezTo>
                <a:cubicBezTo>
                  <a:pt x="457856" y="2266626"/>
                  <a:pt x="457856" y="2266626"/>
                  <a:pt x="458723" y="2265761"/>
                </a:cubicBezTo>
                <a:lnTo>
                  <a:pt x="464793" y="2259706"/>
                </a:lnTo>
                <a:cubicBezTo>
                  <a:pt x="464793" y="2259706"/>
                  <a:pt x="464793" y="2259706"/>
                  <a:pt x="464793" y="2232026"/>
                </a:cubicBezTo>
                <a:cubicBezTo>
                  <a:pt x="464793" y="2232026"/>
                  <a:pt x="464793" y="2232026"/>
                  <a:pt x="464793" y="2231161"/>
                </a:cubicBezTo>
                <a:lnTo>
                  <a:pt x="464793" y="2225106"/>
                </a:lnTo>
                <a:cubicBezTo>
                  <a:pt x="464793" y="2225106"/>
                  <a:pt x="464793" y="2225106"/>
                  <a:pt x="463926" y="2224241"/>
                </a:cubicBezTo>
                <a:lnTo>
                  <a:pt x="457856" y="2218187"/>
                </a:lnTo>
                <a:cubicBezTo>
                  <a:pt x="457856" y="2218187"/>
                  <a:pt x="457856" y="2218187"/>
                  <a:pt x="456989" y="2218187"/>
                </a:cubicBezTo>
                <a:lnTo>
                  <a:pt x="450919" y="2218187"/>
                </a:lnTo>
                <a:cubicBezTo>
                  <a:pt x="450919" y="2211267"/>
                  <a:pt x="471730" y="2197427"/>
                  <a:pt x="457856" y="2190507"/>
                </a:cubicBezTo>
                <a:cubicBezTo>
                  <a:pt x="443982" y="2190507"/>
                  <a:pt x="437044" y="2155908"/>
                  <a:pt x="437044" y="2135148"/>
                </a:cubicBezTo>
                <a:cubicBezTo>
                  <a:pt x="437044" y="2107469"/>
                  <a:pt x="416233" y="1941392"/>
                  <a:pt x="402358" y="1872193"/>
                </a:cubicBezTo>
                <a:cubicBezTo>
                  <a:pt x="388484" y="1796075"/>
                  <a:pt x="402358" y="1650757"/>
                  <a:pt x="395421" y="1588479"/>
                </a:cubicBezTo>
                <a:cubicBezTo>
                  <a:pt x="388485" y="1533131"/>
                  <a:pt x="367681" y="1429364"/>
                  <a:pt x="367672" y="1429322"/>
                </a:cubicBezTo>
                <a:cubicBezTo>
                  <a:pt x="367672" y="1429322"/>
                  <a:pt x="339923" y="1574639"/>
                  <a:pt x="339923" y="1602318"/>
                </a:cubicBezTo>
                <a:cubicBezTo>
                  <a:pt x="339923" y="1629998"/>
                  <a:pt x="291363" y="1886033"/>
                  <a:pt x="291363" y="1920632"/>
                </a:cubicBezTo>
                <a:cubicBezTo>
                  <a:pt x="291363" y="1955232"/>
                  <a:pt x="326049" y="2135148"/>
                  <a:pt x="326049" y="2162828"/>
                </a:cubicBezTo>
                <a:cubicBezTo>
                  <a:pt x="326049" y="2183587"/>
                  <a:pt x="326049" y="2225106"/>
                  <a:pt x="326049" y="2232026"/>
                </a:cubicBezTo>
                <a:cubicBezTo>
                  <a:pt x="326049" y="2238937"/>
                  <a:pt x="332968" y="2245848"/>
                  <a:pt x="332986" y="2245866"/>
                </a:cubicBezTo>
                <a:cubicBezTo>
                  <a:pt x="332986" y="2245866"/>
                  <a:pt x="332986" y="2245866"/>
                  <a:pt x="332986" y="2266626"/>
                </a:cubicBezTo>
                <a:cubicBezTo>
                  <a:pt x="332986" y="2266626"/>
                  <a:pt x="332986" y="2266626"/>
                  <a:pt x="249740" y="2280465"/>
                </a:cubicBezTo>
                <a:cubicBezTo>
                  <a:pt x="249740" y="2280465"/>
                  <a:pt x="249740" y="2280465"/>
                  <a:pt x="249740" y="2259706"/>
                </a:cubicBezTo>
                <a:cubicBezTo>
                  <a:pt x="249740" y="2259706"/>
                  <a:pt x="180367" y="2280465"/>
                  <a:pt x="110995" y="2287385"/>
                </a:cubicBezTo>
                <a:cubicBezTo>
                  <a:pt x="48594" y="2287385"/>
                  <a:pt x="53" y="2273561"/>
                  <a:pt x="0" y="2273546"/>
                </a:cubicBezTo>
                <a:cubicBezTo>
                  <a:pt x="0" y="2273546"/>
                  <a:pt x="0" y="2273546"/>
                  <a:pt x="0" y="2272681"/>
                </a:cubicBezTo>
                <a:lnTo>
                  <a:pt x="0" y="2266626"/>
                </a:lnTo>
                <a:cubicBezTo>
                  <a:pt x="0" y="2266626"/>
                  <a:pt x="0" y="2266626"/>
                  <a:pt x="867" y="2266626"/>
                </a:cubicBezTo>
                <a:lnTo>
                  <a:pt x="6937" y="2266626"/>
                </a:lnTo>
                <a:cubicBezTo>
                  <a:pt x="6937" y="2266626"/>
                  <a:pt x="6937" y="2245866"/>
                  <a:pt x="13874" y="2245866"/>
                </a:cubicBezTo>
                <a:cubicBezTo>
                  <a:pt x="27749" y="2238946"/>
                  <a:pt x="76309" y="2245866"/>
                  <a:pt x="97121" y="2238946"/>
                </a:cubicBezTo>
                <a:cubicBezTo>
                  <a:pt x="117922" y="2232030"/>
                  <a:pt x="145654" y="2211287"/>
                  <a:pt x="145681" y="2211267"/>
                </a:cubicBezTo>
                <a:cubicBezTo>
                  <a:pt x="145681" y="2211267"/>
                  <a:pt x="145681" y="2211267"/>
                  <a:pt x="144814" y="2210402"/>
                </a:cubicBezTo>
                <a:lnTo>
                  <a:pt x="138744" y="2204347"/>
                </a:lnTo>
                <a:cubicBezTo>
                  <a:pt x="138744" y="2204347"/>
                  <a:pt x="145681" y="2197427"/>
                  <a:pt x="152618" y="2197427"/>
                </a:cubicBezTo>
                <a:cubicBezTo>
                  <a:pt x="159556" y="2190507"/>
                  <a:pt x="152618" y="2169748"/>
                  <a:pt x="145681" y="2162828"/>
                </a:cubicBezTo>
                <a:cubicBezTo>
                  <a:pt x="138744" y="2148988"/>
                  <a:pt x="166493" y="2128228"/>
                  <a:pt x="159556" y="2114389"/>
                </a:cubicBezTo>
                <a:cubicBezTo>
                  <a:pt x="145681" y="2107469"/>
                  <a:pt x="138744" y="2079789"/>
                  <a:pt x="138744" y="2045190"/>
                </a:cubicBezTo>
                <a:cubicBezTo>
                  <a:pt x="145681" y="2003671"/>
                  <a:pt x="145681" y="1713036"/>
                  <a:pt x="138744" y="1664597"/>
                </a:cubicBezTo>
                <a:cubicBezTo>
                  <a:pt x="131807" y="1616158"/>
                  <a:pt x="138744" y="1498520"/>
                  <a:pt x="124869" y="1429322"/>
                </a:cubicBezTo>
                <a:cubicBezTo>
                  <a:pt x="117934" y="1360139"/>
                  <a:pt x="110999" y="1201042"/>
                  <a:pt x="110995" y="1200966"/>
                </a:cubicBezTo>
                <a:cubicBezTo>
                  <a:pt x="110995" y="1200966"/>
                  <a:pt x="110995" y="1200966"/>
                  <a:pt x="90183" y="1194046"/>
                </a:cubicBezTo>
                <a:cubicBezTo>
                  <a:pt x="90183" y="1194046"/>
                  <a:pt x="83246" y="1194046"/>
                  <a:pt x="76309" y="1180206"/>
                </a:cubicBezTo>
                <a:cubicBezTo>
                  <a:pt x="69372" y="1166366"/>
                  <a:pt x="69372" y="1069488"/>
                  <a:pt x="69372" y="1034889"/>
                </a:cubicBezTo>
                <a:cubicBezTo>
                  <a:pt x="76309" y="1000290"/>
                  <a:pt x="62435" y="854972"/>
                  <a:pt x="69372" y="778854"/>
                </a:cubicBezTo>
                <a:cubicBezTo>
                  <a:pt x="76309" y="695815"/>
                  <a:pt x="41623" y="522819"/>
                  <a:pt x="48560" y="502059"/>
                </a:cubicBezTo>
                <a:cubicBezTo>
                  <a:pt x="48560" y="481299"/>
                  <a:pt x="62435" y="474380"/>
                  <a:pt x="62435" y="453620"/>
                </a:cubicBezTo>
                <a:cubicBezTo>
                  <a:pt x="62435" y="432860"/>
                  <a:pt x="62435" y="405181"/>
                  <a:pt x="76309" y="391341"/>
                </a:cubicBezTo>
                <a:cubicBezTo>
                  <a:pt x="83241" y="391341"/>
                  <a:pt x="104027" y="391341"/>
                  <a:pt x="104058" y="391341"/>
                </a:cubicBezTo>
                <a:cubicBezTo>
                  <a:pt x="104058" y="391341"/>
                  <a:pt x="104058" y="391341"/>
                  <a:pt x="166493" y="370581"/>
                </a:cubicBezTo>
                <a:cubicBezTo>
                  <a:pt x="166493" y="370581"/>
                  <a:pt x="173430" y="363662"/>
                  <a:pt x="187304" y="363662"/>
                </a:cubicBezTo>
                <a:cubicBezTo>
                  <a:pt x="201179" y="356742"/>
                  <a:pt x="228928" y="342902"/>
                  <a:pt x="242803" y="342902"/>
                </a:cubicBezTo>
                <a:cubicBezTo>
                  <a:pt x="249735" y="335987"/>
                  <a:pt x="256667" y="356713"/>
                  <a:pt x="256677" y="356742"/>
                </a:cubicBezTo>
                <a:cubicBezTo>
                  <a:pt x="256677" y="356742"/>
                  <a:pt x="242827" y="356742"/>
                  <a:pt x="242803" y="356742"/>
                </a:cubicBezTo>
                <a:cubicBezTo>
                  <a:pt x="235865" y="363662"/>
                  <a:pt x="263614" y="412101"/>
                  <a:pt x="277489" y="460540"/>
                </a:cubicBezTo>
                <a:cubicBezTo>
                  <a:pt x="291356" y="508955"/>
                  <a:pt x="319084" y="557370"/>
                  <a:pt x="319112" y="557418"/>
                </a:cubicBezTo>
                <a:cubicBezTo>
                  <a:pt x="319112" y="557418"/>
                  <a:pt x="332986" y="502059"/>
                  <a:pt x="339923" y="495139"/>
                </a:cubicBezTo>
                <a:cubicBezTo>
                  <a:pt x="346852" y="495139"/>
                  <a:pt x="353781" y="488236"/>
                  <a:pt x="353798" y="488219"/>
                </a:cubicBezTo>
                <a:cubicBezTo>
                  <a:pt x="353798" y="488219"/>
                  <a:pt x="353798" y="488219"/>
                  <a:pt x="352063" y="488219"/>
                </a:cubicBezTo>
                <a:lnTo>
                  <a:pt x="339923" y="488219"/>
                </a:lnTo>
                <a:cubicBezTo>
                  <a:pt x="339923" y="488219"/>
                  <a:pt x="326049" y="474380"/>
                  <a:pt x="326049" y="467460"/>
                </a:cubicBezTo>
                <a:cubicBezTo>
                  <a:pt x="326049" y="460540"/>
                  <a:pt x="353798" y="425940"/>
                  <a:pt x="360735" y="425940"/>
                </a:cubicBezTo>
                <a:cubicBezTo>
                  <a:pt x="367669" y="419024"/>
                  <a:pt x="381533" y="460498"/>
                  <a:pt x="381547" y="460540"/>
                </a:cubicBezTo>
                <a:cubicBezTo>
                  <a:pt x="381547" y="467455"/>
                  <a:pt x="367691" y="481280"/>
                  <a:pt x="367672" y="481299"/>
                </a:cubicBezTo>
                <a:cubicBezTo>
                  <a:pt x="367672" y="481299"/>
                  <a:pt x="374609" y="508979"/>
                  <a:pt x="374609" y="529738"/>
                </a:cubicBezTo>
                <a:cubicBezTo>
                  <a:pt x="374609" y="550480"/>
                  <a:pt x="381535" y="564314"/>
                  <a:pt x="381547" y="564338"/>
                </a:cubicBezTo>
                <a:cubicBezTo>
                  <a:pt x="381547" y="564338"/>
                  <a:pt x="409296" y="522819"/>
                  <a:pt x="416233" y="508979"/>
                </a:cubicBezTo>
                <a:cubicBezTo>
                  <a:pt x="423170" y="495139"/>
                  <a:pt x="464793" y="419021"/>
                  <a:pt x="464793" y="384421"/>
                </a:cubicBezTo>
                <a:cubicBezTo>
                  <a:pt x="464793" y="342937"/>
                  <a:pt x="444017" y="335994"/>
                  <a:pt x="443982" y="335982"/>
                </a:cubicBezTo>
                <a:close/>
                <a:moveTo>
                  <a:pt x="344370" y="198"/>
                </a:moveTo>
                <a:cubicBezTo>
                  <a:pt x="379412" y="2142"/>
                  <a:pt x="402773" y="17690"/>
                  <a:pt x="402773" y="17690"/>
                </a:cubicBezTo>
                <a:cubicBezTo>
                  <a:pt x="402787" y="17663"/>
                  <a:pt x="409716" y="3876"/>
                  <a:pt x="430461" y="10780"/>
                </a:cubicBezTo>
                <a:cubicBezTo>
                  <a:pt x="451226" y="24600"/>
                  <a:pt x="471992" y="52241"/>
                  <a:pt x="465070" y="79882"/>
                </a:cubicBezTo>
                <a:cubicBezTo>
                  <a:pt x="458148" y="107523"/>
                  <a:pt x="471992" y="121344"/>
                  <a:pt x="471992" y="121344"/>
                </a:cubicBezTo>
                <a:lnTo>
                  <a:pt x="459879" y="115297"/>
                </a:lnTo>
                <a:cubicBezTo>
                  <a:pt x="458138" y="114474"/>
                  <a:pt x="455059" y="126771"/>
                  <a:pt x="453062" y="137011"/>
                </a:cubicBezTo>
                <a:cubicBezTo>
                  <a:pt x="453875" y="135028"/>
                  <a:pt x="455514" y="132330"/>
                  <a:pt x="458196" y="129631"/>
                </a:cubicBezTo>
                <a:cubicBezTo>
                  <a:pt x="465094" y="122691"/>
                  <a:pt x="465094" y="136571"/>
                  <a:pt x="465094" y="150452"/>
                </a:cubicBezTo>
                <a:cubicBezTo>
                  <a:pt x="465094" y="164332"/>
                  <a:pt x="465094" y="185152"/>
                  <a:pt x="465094" y="192093"/>
                </a:cubicBezTo>
                <a:cubicBezTo>
                  <a:pt x="465094" y="199033"/>
                  <a:pt x="451298" y="205973"/>
                  <a:pt x="451298" y="205973"/>
                </a:cubicBezTo>
                <a:lnTo>
                  <a:pt x="447849" y="198165"/>
                </a:lnTo>
                <a:cubicBezTo>
                  <a:pt x="446125" y="197298"/>
                  <a:pt x="444400" y="199033"/>
                  <a:pt x="444400" y="205973"/>
                </a:cubicBezTo>
                <a:cubicBezTo>
                  <a:pt x="444400" y="212913"/>
                  <a:pt x="437503" y="233734"/>
                  <a:pt x="437503" y="247614"/>
                </a:cubicBezTo>
                <a:cubicBezTo>
                  <a:pt x="430605" y="261494"/>
                  <a:pt x="423707" y="275375"/>
                  <a:pt x="423707" y="275375"/>
                </a:cubicBezTo>
                <a:cubicBezTo>
                  <a:pt x="423707" y="275399"/>
                  <a:pt x="423707" y="282351"/>
                  <a:pt x="423707" y="303135"/>
                </a:cubicBezTo>
                <a:cubicBezTo>
                  <a:pt x="423707" y="323956"/>
                  <a:pt x="361625" y="344776"/>
                  <a:pt x="361625" y="344776"/>
                </a:cubicBezTo>
                <a:cubicBezTo>
                  <a:pt x="361554" y="344762"/>
                  <a:pt x="292646" y="330885"/>
                  <a:pt x="292646" y="310075"/>
                </a:cubicBezTo>
                <a:cubicBezTo>
                  <a:pt x="292646" y="296195"/>
                  <a:pt x="292646" y="290990"/>
                  <a:pt x="292646" y="289255"/>
                </a:cubicBezTo>
                <a:cubicBezTo>
                  <a:pt x="292616" y="289224"/>
                  <a:pt x="278842" y="275352"/>
                  <a:pt x="271952" y="254554"/>
                </a:cubicBezTo>
                <a:cubicBezTo>
                  <a:pt x="265054" y="233734"/>
                  <a:pt x="265054" y="212913"/>
                  <a:pt x="265054" y="212913"/>
                </a:cubicBezTo>
                <a:cubicBezTo>
                  <a:pt x="265041" y="212940"/>
                  <a:pt x="258149" y="226787"/>
                  <a:pt x="251258" y="219853"/>
                </a:cubicBezTo>
                <a:cubicBezTo>
                  <a:pt x="244360" y="205973"/>
                  <a:pt x="244360" y="185152"/>
                  <a:pt x="237462" y="171272"/>
                </a:cubicBezTo>
                <a:cubicBezTo>
                  <a:pt x="237462" y="157392"/>
                  <a:pt x="237462" y="143511"/>
                  <a:pt x="244360" y="143511"/>
                </a:cubicBezTo>
                <a:lnTo>
                  <a:pt x="245117" y="143328"/>
                </a:lnTo>
                <a:cubicBezTo>
                  <a:pt x="244823" y="142164"/>
                  <a:pt x="244211" y="142075"/>
                  <a:pt x="243569" y="142075"/>
                </a:cubicBezTo>
                <a:lnTo>
                  <a:pt x="237512" y="139483"/>
                </a:lnTo>
                <a:cubicBezTo>
                  <a:pt x="236624" y="142029"/>
                  <a:pt x="229736" y="128254"/>
                  <a:pt x="236647" y="128254"/>
                </a:cubicBezTo>
                <a:cubicBezTo>
                  <a:pt x="243569" y="128254"/>
                  <a:pt x="243569" y="114434"/>
                  <a:pt x="243569" y="114434"/>
                </a:cubicBezTo>
                <a:cubicBezTo>
                  <a:pt x="243542" y="114460"/>
                  <a:pt x="236647" y="121344"/>
                  <a:pt x="236647" y="121344"/>
                </a:cubicBezTo>
                <a:cubicBezTo>
                  <a:pt x="229725" y="121344"/>
                  <a:pt x="222803" y="121344"/>
                  <a:pt x="222803" y="121344"/>
                </a:cubicBezTo>
                <a:cubicBezTo>
                  <a:pt x="222834" y="121328"/>
                  <a:pt x="236647" y="114410"/>
                  <a:pt x="236647" y="93703"/>
                </a:cubicBezTo>
                <a:cubicBezTo>
                  <a:pt x="236647" y="72972"/>
                  <a:pt x="250491" y="24600"/>
                  <a:pt x="305866" y="3869"/>
                </a:cubicBezTo>
                <a:cubicBezTo>
                  <a:pt x="319710" y="414"/>
                  <a:pt x="332689" y="-450"/>
                  <a:pt x="344370"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13" name="Freeform 30"/>
          <p:cNvSpPr/>
          <p:nvPr/>
        </p:nvSpPr>
        <p:spPr bwMode="auto">
          <a:xfrm>
            <a:off x="8407329" y="2499322"/>
            <a:ext cx="695663" cy="2294305"/>
          </a:xfrm>
          <a:custGeom>
            <a:avLst/>
            <a:gdLst/>
            <a:ahLst/>
            <a:cxnLst/>
            <a:rect l="l" t="t" r="r" b="b"/>
            <a:pathLst>
              <a:path w="695663" h="2294305">
                <a:moveTo>
                  <a:pt x="443981" y="335982"/>
                </a:moveTo>
                <a:cubicBezTo>
                  <a:pt x="443981" y="335982"/>
                  <a:pt x="478667" y="342902"/>
                  <a:pt x="492542" y="349822"/>
                </a:cubicBezTo>
                <a:cubicBezTo>
                  <a:pt x="506416" y="349822"/>
                  <a:pt x="541102" y="356742"/>
                  <a:pt x="561914" y="377501"/>
                </a:cubicBezTo>
                <a:cubicBezTo>
                  <a:pt x="582717" y="391336"/>
                  <a:pt x="617384" y="384426"/>
                  <a:pt x="617411" y="384421"/>
                </a:cubicBezTo>
                <a:cubicBezTo>
                  <a:pt x="617411" y="384421"/>
                  <a:pt x="672909" y="405181"/>
                  <a:pt x="672909" y="412101"/>
                </a:cubicBezTo>
                <a:cubicBezTo>
                  <a:pt x="679846" y="419021"/>
                  <a:pt x="672909" y="474380"/>
                  <a:pt x="679846" y="515899"/>
                </a:cubicBezTo>
                <a:cubicBezTo>
                  <a:pt x="679846" y="515899"/>
                  <a:pt x="679846" y="654296"/>
                  <a:pt x="679846" y="744254"/>
                </a:cubicBezTo>
                <a:cubicBezTo>
                  <a:pt x="679846" y="819083"/>
                  <a:pt x="684646" y="802940"/>
                  <a:pt x="686784" y="799613"/>
                </a:cubicBezTo>
                <a:cubicBezTo>
                  <a:pt x="686784" y="813453"/>
                  <a:pt x="700658" y="931091"/>
                  <a:pt x="693721" y="944931"/>
                </a:cubicBezTo>
                <a:cubicBezTo>
                  <a:pt x="686784" y="965690"/>
                  <a:pt x="631286" y="1145607"/>
                  <a:pt x="624349" y="1159447"/>
                </a:cubicBezTo>
                <a:cubicBezTo>
                  <a:pt x="617411" y="1166366"/>
                  <a:pt x="624349" y="1214806"/>
                  <a:pt x="617411" y="1214806"/>
                </a:cubicBezTo>
                <a:cubicBezTo>
                  <a:pt x="596624" y="1235541"/>
                  <a:pt x="596600" y="1249373"/>
                  <a:pt x="596600" y="1249405"/>
                </a:cubicBezTo>
                <a:cubicBezTo>
                  <a:pt x="596600" y="1249405"/>
                  <a:pt x="596600" y="1249405"/>
                  <a:pt x="595733" y="1249405"/>
                </a:cubicBezTo>
                <a:lnTo>
                  <a:pt x="589663" y="1249405"/>
                </a:lnTo>
                <a:cubicBezTo>
                  <a:pt x="596600" y="1311684"/>
                  <a:pt x="582725" y="1408562"/>
                  <a:pt x="589663" y="1450081"/>
                </a:cubicBezTo>
                <a:cubicBezTo>
                  <a:pt x="589663" y="1505440"/>
                  <a:pt x="575788" y="1623078"/>
                  <a:pt x="589663" y="1685357"/>
                </a:cubicBezTo>
                <a:cubicBezTo>
                  <a:pt x="596600" y="1740716"/>
                  <a:pt x="589663" y="1982911"/>
                  <a:pt x="589663" y="2059030"/>
                </a:cubicBezTo>
                <a:cubicBezTo>
                  <a:pt x="584459" y="2121309"/>
                  <a:pt x="587061" y="2117416"/>
                  <a:pt x="582725" y="2121308"/>
                </a:cubicBezTo>
                <a:cubicBezTo>
                  <a:pt x="582725" y="2142044"/>
                  <a:pt x="589647" y="2148972"/>
                  <a:pt x="589663" y="2148988"/>
                </a:cubicBezTo>
                <a:cubicBezTo>
                  <a:pt x="589663" y="2148988"/>
                  <a:pt x="589663" y="2162828"/>
                  <a:pt x="589663" y="2183587"/>
                </a:cubicBezTo>
                <a:cubicBezTo>
                  <a:pt x="582739" y="2204306"/>
                  <a:pt x="575815" y="2204347"/>
                  <a:pt x="575788" y="2204347"/>
                </a:cubicBezTo>
                <a:cubicBezTo>
                  <a:pt x="575788" y="2204347"/>
                  <a:pt x="575788" y="2204347"/>
                  <a:pt x="596600" y="2266626"/>
                </a:cubicBezTo>
                <a:cubicBezTo>
                  <a:pt x="596600" y="2266626"/>
                  <a:pt x="596600" y="2266626"/>
                  <a:pt x="597467" y="2266626"/>
                </a:cubicBezTo>
                <a:lnTo>
                  <a:pt x="603537" y="2266626"/>
                </a:lnTo>
                <a:cubicBezTo>
                  <a:pt x="603537" y="2266626"/>
                  <a:pt x="603537" y="2266626"/>
                  <a:pt x="603537" y="2287385"/>
                </a:cubicBezTo>
                <a:cubicBezTo>
                  <a:pt x="575788" y="2294305"/>
                  <a:pt x="561914" y="2294305"/>
                  <a:pt x="527228" y="2294305"/>
                </a:cubicBezTo>
                <a:cubicBezTo>
                  <a:pt x="492563" y="2294305"/>
                  <a:pt x="457897" y="2287393"/>
                  <a:pt x="457856" y="2287385"/>
                </a:cubicBezTo>
                <a:cubicBezTo>
                  <a:pt x="457856" y="2287385"/>
                  <a:pt x="457856" y="2287385"/>
                  <a:pt x="457856" y="2266626"/>
                </a:cubicBezTo>
                <a:cubicBezTo>
                  <a:pt x="457856" y="2266626"/>
                  <a:pt x="457856" y="2266626"/>
                  <a:pt x="458723" y="2265761"/>
                </a:cubicBezTo>
                <a:lnTo>
                  <a:pt x="464793" y="2259706"/>
                </a:lnTo>
                <a:cubicBezTo>
                  <a:pt x="464793" y="2259706"/>
                  <a:pt x="464793" y="2259706"/>
                  <a:pt x="464793" y="2232026"/>
                </a:cubicBezTo>
                <a:cubicBezTo>
                  <a:pt x="464793" y="2232026"/>
                  <a:pt x="464793" y="2232026"/>
                  <a:pt x="464793" y="2231161"/>
                </a:cubicBezTo>
                <a:lnTo>
                  <a:pt x="464793" y="2225106"/>
                </a:lnTo>
                <a:cubicBezTo>
                  <a:pt x="464793" y="2225106"/>
                  <a:pt x="464793" y="2225106"/>
                  <a:pt x="464793" y="2224241"/>
                </a:cubicBezTo>
                <a:lnTo>
                  <a:pt x="464793" y="2218187"/>
                </a:lnTo>
                <a:cubicBezTo>
                  <a:pt x="464793" y="2218187"/>
                  <a:pt x="457878" y="2218187"/>
                  <a:pt x="457856" y="2218187"/>
                </a:cubicBezTo>
                <a:cubicBezTo>
                  <a:pt x="450919" y="2211267"/>
                  <a:pt x="471730" y="2197427"/>
                  <a:pt x="457856" y="2190507"/>
                </a:cubicBezTo>
                <a:cubicBezTo>
                  <a:pt x="443981" y="2190507"/>
                  <a:pt x="437044" y="2155908"/>
                  <a:pt x="437044" y="2135148"/>
                </a:cubicBezTo>
                <a:cubicBezTo>
                  <a:pt x="437044" y="2107469"/>
                  <a:pt x="416232" y="1941392"/>
                  <a:pt x="402358" y="1872193"/>
                </a:cubicBezTo>
                <a:cubicBezTo>
                  <a:pt x="395421" y="1796075"/>
                  <a:pt x="402358" y="1650757"/>
                  <a:pt x="395421" y="1588479"/>
                </a:cubicBezTo>
                <a:cubicBezTo>
                  <a:pt x="388485" y="1533130"/>
                  <a:pt x="367680" y="1429360"/>
                  <a:pt x="367672" y="1429322"/>
                </a:cubicBezTo>
                <a:cubicBezTo>
                  <a:pt x="367672" y="1429322"/>
                  <a:pt x="346860" y="1574639"/>
                  <a:pt x="339923" y="1602318"/>
                </a:cubicBezTo>
                <a:cubicBezTo>
                  <a:pt x="339923" y="1629998"/>
                  <a:pt x="291363" y="1886033"/>
                  <a:pt x="291363" y="1920632"/>
                </a:cubicBezTo>
                <a:cubicBezTo>
                  <a:pt x="291363" y="1955232"/>
                  <a:pt x="326049" y="2135148"/>
                  <a:pt x="326049" y="2162828"/>
                </a:cubicBezTo>
                <a:cubicBezTo>
                  <a:pt x="326049" y="2183587"/>
                  <a:pt x="332986" y="2225106"/>
                  <a:pt x="332986" y="2232026"/>
                </a:cubicBezTo>
                <a:cubicBezTo>
                  <a:pt x="332986" y="2238936"/>
                  <a:pt x="332986" y="2245846"/>
                  <a:pt x="332986" y="2245866"/>
                </a:cubicBezTo>
                <a:cubicBezTo>
                  <a:pt x="332986" y="2245866"/>
                  <a:pt x="332986" y="2245866"/>
                  <a:pt x="339923" y="2266626"/>
                </a:cubicBezTo>
                <a:cubicBezTo>
                  <a:pt x="339923" y="2266626"/>
                  <a:pt x="339923" y="2266626"/>
                  <a:pt x="249739" y="2280465"/>
                </a:cubicBezTo>
                <a:cubicBezTo>
                  <a:pt x="249739" y="2280465"/>
                  <a:pt x="249739" y="2280465"/>
                  <a:pt x="249739" y="2259706"/>
                </a:cubicBezTo>
                <a:cubicBezTo>
                  <a:pt x="249739" y="2259706"/>
                  <a:pt x="180367" y="2280465"/>
                  <a:pt x="117933" y="2287385"/>
                </a:cubicBezTo>
                <a:cubicBezTo>
                  <a:pt x="48599" y="2287385"/>
                  <a:pt x="55" y="2273561"/>
                  <a:pt x="0" y="2273546"/>
                </a:cubicBezTo>
                <a:cubicBezTo>
                  <a:pt x="0" y="2273546"/>
                  <a:pt x="0" y="2273546"/>
                  <a:pt x="0" y="2272681"/>
                </a:cubicBezTo>
                <a:lnTo>
                  <a:pt x="0" y="2266626"/>
                </a:lnTo>
                <a:cubicBezTo>
                  <a:pt x="0" y="2266626"/>
                  <a:pt x="0" y="2266626"/>
                  <a:pt x="867" y="2266626"/>
                </a:cubicBezTo>
                <a:lnTo>
                  <a:pt x="6937" y="2266626"/>
                </a:lnTo>
                <a:cubicBezTo>
                  <a:pt x="6937" y="2266626"/>
                  <a:pt x="6937" y="2245866"/>
                  <a:pt x="20812" y="2245866"/>
                </a:cubicBezTo>
                <a:cubicBezTo>
                  <a:pt x="27749" y="2238946"/>
                  <a:pt x="76309" y="2245866"/>
                  <a:pt x="97121" y="2238946"/>
                </a:cubicBezTo>
                <a:cubicBezTo>
                  <a:pt x="117925" y="2232029"/>
                  <a:pt x="145661" y="2211282"/>
                  <a:pt x="145681" y="2211267"/>
                </a:cubicBezTo>
                <a:cubicBezTo>
                  <a:pt x="145681" y="2211267"/>
                  <a:pt x="145681" y="2211267"/>
                  <a:pt x="145681" y="2210402"/>
                </a:cubicBezTo>
                <a:lnTo>
                  <a:pt x="145681" y="2204347"/>
                </a:lnTo>
                <a:cubicBezTo>
                  <a:pt x="145681" y="2204347"/>
                  <a:pt x="145681" y="2197427"/>
                  <a:pt x="152619" y="2197427"/>
                </a:cubicBezTo>
                <a:cubicBezTo>
                  <a:pt x="159556" y="2190507"/>
                  <a:pt x="152619" y="2169748"/>
                  <a:pt x="145681" y="2162828"/>
                </a:cubicBezTo>
                <a:cubicBezTo>
                  <a:pt x="138744" y="2148988"/>
                  <a:pt x="166493" y="2128228"/>
                  <a:pt x="159556" y="2114389"/>
                </a:cubicBezTo>
                <a:cubicBezTo>
                  <a:pt x="145681" y="2107469"/>
                  <a:pt x="138744" y="2079789"/>
                  <a:pt x="145681" y="2045190"/>
                </a:cubicBezTo>
                <a:cubicBezTo>
                  <a:pt x="145681" y="2003671"/>
                  <a:pt x="152619" y="1713036"/>
                  <a:pt x="138744" y="1664597"/>
                </a:cubicBezTo>
                <a:cubicBezTo>
                  <a:pt x="131807" y="1616158"/>
                  <a:pt x="138744" y="1498520"/>
                  <a:pt x="131807" y="1429322"/>
                </a:cubicBezTo>
                <a:cubicBezTo>
                  <a:pt x="117936" y="1360139"/>
                  <a:pt x="110998" y="1201042"/>
                  <a:pt x="110995" y="1200966"/>
                </a:cubicBezTo>
                <a:cubicBezTo>
                  <a:pt x="110995" y="1200966"/>
                  <a:pt x="110995" y="1200966"/>
                  <a:pt x="109261" y="1200101"/>
                </a:cubicBezTo>
                <a:lnTo>
                  <a:pt x="97121" y="1194046"/>
                </a:lnTo>
                <a:cubicBezTo>
                  <a:pt x="97121" y="1194046"/>
                  <a:pt x="83247" y="1194046"/>
                  <a:pt x="76309" y="1180206"/>
                </a:cubicBezTo>
                <a:cubicBezTo>
                  <a:pt x="76309" y="1166366"/>
                  <a:pt x="69372" y="1069488"/>
                  <a:pt x="76309" y="1034889"/>
                </a:cubicBezTo>
                <a:cubicBezTo>
                  <a:pt x="76309" y="1000290"/>
                  <a:pt x="62435" y="854972"/>
                  <a:pt x="69372" y="778854"/>
                </a:cubicBezTo>
                <a:cubicBezTo>
                  <a:pt x="76309" y="695815"/>
                  <a:pt x="48560" y="522819"/>
                  <a:pt x="48560" y="502059"/>
                </a:cubicBezTo>
                <a:cubicBezTo>
                  <a:pt x="48560" y="481299"/>
                  <a:pt x="62435" y="474380"/>
                  <a:pt x="62435" y="453620"/>
                </a:cubicBezTo>
                <a:cubicBezTo>
                  <a:pt x="62435" y="432860"/>
                  <a:pt x="62435" y="405181"/>
                  <a:pt x="76309" y="391341"/>
                </a:cubicBezTo>
                <a:cubicBezTo>
                  <a:pt x="83242" y="391341"/>
                  <a:pt x="104028" y="391341"/>
                  <a:pt x="104058" y="391341"/>
                </a:cubicBezTo>
                <a:cubicBezTo>
                  <a:pt x="104058" y="391341"/>
                  <a:pt x="104058" y="391341"/>
                  <a:pt x="166493" y="370581"/>
                </a:cubicBezTo>
                <a:cubicBezTo>
                  <a:pt x="166493" y="370581"/>
                  <a:pt x="173430" y="363662"/>
                  <a:pt x="187305" y="363662"/>
                </a:cubicBezTo>
                <a:cubicBezTo>
                  <a:pt x="201179" y="356742"/>
                  <a:pt x="228928" y="342902"/>
                  <a:pt x="242802" y="342902"/>
                </a:cubicBezTo>
                <a:cubicBezTo>
                  <a:pt x="256668" y="335987"/>
                  <a:pt x="256677" y="356714"/>
                  <a:pt x="256677" y="356742"/>
                </a:cubicBezTo>
                <a:cubicBezTo>
                  <a:pt x="256677" y="356742"/>
                  <a:pt x="249739" y="356742"/>
                  <a:pt x="242802" y="356742"/>
                </a:cubicBezTo>
                <a:cubicBezTo>
                  <a:pt x="235865" y="363662"/>
                  <a:pt x="263614" y="412101"/>
                  <a:pt x="277488" y="460540"/>
                </a:cubicBezTo>
                <a:cubicBezTo>
                  <a:pt x="291356" y="508953"/>
                  <a:pt x="319083" y="557367"/>
                  <a:pt x="319112" y="557418"/>
                </a:cubicBezTo>
                <a:cubicBezTo>
                  <a:pt x="319112" y="557418"/>
                  <a:pt x="332986" y="502059"/>
                  <a:pt x="339923" y="495139"/>
                </a:cubicBezTo>
                <a:cubicBezTo>
                  <a:pt x="346851" y="495139"/>
                  <a:pt x="353779" y="488238"/>
                  <a:pt x="353798" y="488219"/>
                </a:cubicBezTo>
                <a:cubicBezTo>
                  <a:pt x="353798" y="488219"/>
                  <a:pt x="353798" y="488219"/>
                  <a:pt x="352064" y="488219"/>
                </a:cubicBezTo>
                <a:lnTo>
                  <a:pt x="339923" y="488219"/>
                </a:lnTo>
                <a:cubicBezTo>
                  <a:pt x="339923" y="488219"/>
                  <a:pt x="326049" y="474380"/>
                  <a:pt x="326049" y="467460"/>
                </a:cubicBezTo>
                <a:cubicBezTo>
                  <a:pt x="332986" y="460540"/>
                  <a:pt x="353798" y="425940"/>
                  <a:pt x="360735" y="425940"/>
                </a:cubicBezTo>
                <a:cubicBezTo>
                  <a:pt x="367669" y="419024"/>
                  <a:pt x="381533" y="460501"/>
                  <a:pt x="381546" y="460540"/>
                </a:cubicBezTo>
                <a:cubicBezTo>
                  <a:pt x="381546" y="467453"/>
                  <a:pt x="367700" y="481272"/>
                  <a:pt x="367672" y="481299"/>
                </a:cubicBezTo>
                <a:cubicBezTo>
                  <a:pt x="367672" y="481299"/>
                  <a:pt x="374609" y="508979"/>
                  <a:pt x="374609" y="529738"/>
                </a:cubicBezTo>
                <a:cubicBezTo>
                  <a:pt x="374609" y="550482"/>
                  <a:pt x="381535" y="564316"/>
                  <a:pt x="381546" y="564338"/>
                </a:cubicBezTo>
                <a:cubicBezTo>
                  <a:pt x="381546" y="564338"/>
                  <a:pt x="416232" y="522819"/>
                  <a:pt x="416232" y="508979"/>
                </a:cubicBezTo>
                <a:cubicBezTo>
                  <a:pt x="423170" y="495139"/>
                  <a:pt x="464793" y="419021"/>
                  <a:pt x="464793" y="384421"/>
                </a:cubicBezTo>
                <a:cubicBezTo>
                  <a:pt x="464793" y="342935"/>
                  <a:pt x="444015" y="335993"/>
                  <a:pt x="443981" y="335982"/>
                </a:cubicBezTo>
                <a:close/>
                <a:moveTo>
                  <a:pt x="343811" y="198"/>
                </a:moveTo>
                <a:cubicBezTo>
                  <a:pt x="379006" y="2142"/>
                  <a:pt x="402470" y="17690"/>
                  <a:pt x="402470" y="17690"/>
                </a:cubicBezTo>
                <a:cubicBezTo>
                  <a:pt x="402484" y="17663"/>
                  <a:pt x="409442" y="3876"/>
                  <a:pt x="430278" y="10780"/>
                </a:cubicBezTo>
                <a:cubicBezTo>
                  <a:pt x="451135" y="24600"/>
                  <a:pt x="471991" y="52241"/>
                  <a:pt x="465039" y="79882"/>
                </a:cubicBezTo>
                <a:cubicBezTo>
                  <a:pt x="465039" y="107523"/>
                  <a:pt x="471991" y="121344"/>
                  <a:pt x="471991" y="121344"/>
                </a:cubicBezTo>
                <a:lnTo>
                  <a:pt x="465908" y="115297"/>
                </a:lnTo>
                <a:cubicBezTo>
                  <a:pt x="465025" y="114461"/>
                  <a:pt x="461248" y="121971"/>
                  <a:pt x="457662" y="130145"/>
                </a:cubicBezTo>
                <a:cubicBezTo>
                  <a:pt x="457730" y="129926"/>
                  <a:pt x="457876" y="129779"/>
                  <a:pt x="458024" y="129631"/>
                </a:cubicBezTo>
                <a:cubicBezTo>
                  <a:pt x="465008" y="122691"/>
                  <a:pt x="465008" y="136571"/>
                  <a:pt x="465008" y="150452"/>
                </a:cubicBezTo>
                <a:cubicBezTo>
                  <a:pt x="471992" y="164332"/>
                  <a:pt x="465008" y="185152"/>
                  <a:pt x="465008" y="192093"/>
                </a:cubicBezTo>
                <a:cubicBezTo>
                  <a:pt x="465008" y="199033"/>
                  <a:pt x="458024" y="205973"/>
                  <a:pt x="451039" y="205973"/>
                </a:cubicBezTo>
                <a:lnTo>
                  <a:pt x="447547" y="198165"/>
                </a:lnTo>
                <a:cubicBezTo>
                  <a:pt x="445801" y="197298"/>
                  <a:pt x="444055" y="199033"/>
                  <a:pt x="444055" y="205973"/>
                </a:cubicBezTo>
                <a:cubicBezTo>
                  <a:pt x="444055" y="212913"/>
                  <a:pt x="444055" y="233734"/>
                  <a:pt x="437071" y="247614"/>
                </a:cubicBezTo>
                <a:cubicBezTo>
                  <a:pt x="437071" y="261494"/>
                  <a:pt x="423103" y="275375"/>
                  <a:pt x="423103" y="275375"/>
                </a:cubicBezTo>
                <a:cubicBezTo>
                  <a:pt x="423103" y="275414"/>
                  <a:pt x="423103" y="282374"/>
                  <a:pt x="423103" y="303135"/>
                </a:cubicBezTo>
                <a:cubicBezTo>
                  <a:pt x="423103" y="323956"/>
                  <a:pt x="367229" y="344776"/>
                  <a:pt x="367229" y="344776"/>
                </a:cubicBezTo>
                <a:cubicBezTo>
                  <a:pt x="367187" y="344769"/>
                  <a:pt x="290403" y="330890"/>
                  <a:pt x="290403" y="310075"/>
                </a:cubicBezTo>
                <a:cubicBezTo>
                  <a:pt x="290403" y="296195"/>
                  <a:pt x="290403" y="290990"/>
                  <a:pt x="290403" y="289255"/>
                </a:cubicBezTo>
                <a:cubicBezTo>
                  <a:pt x="290371" y="289223"/>
                  <a:pt x="276427" y="275351"/>
                  <a:pt x="269451" y="254554"/>
                </a:cubicBezTo>
                <a:cubicBezTo>
                  <a:pt x="262467" y="233734"/>
                  <a:pt x="262467" y="212913"/>
                  <a:pt x="262467" y="212913"/>
                </a:cubicBezTo>
                <a:cubicBezTo>
                  <a:pt x="262452" y="212943"/>
                  <a:pt x="255475" y="226786"/>
                  <a:pt x="248498" y="219853"/>
                </a:cubicBezTo>
                <a:cubicBezTo>
                  <a:pt x="241514" y="205973"/>
                  <a:pt x="241514" y="185152"/>
                  <a:pt x="241514" y="171272"/>
                </a:cubicBezTo>
                <a:cubicBezTo>
                  <a:pt x="234530" y="157392"/>
                  <a:pt x="241514" y="143511"/>
                  <a:pt x="248498" y="143511"/>
                </a:cubicBezTo>
                <a:lnTo>
                  <a:pt x="250115" y="142828"/>
                </a:lnTo>
                <a:cubicBezTo>
                  <a:pt x="250090" y="142144"/>
                  <a:pt x="249806" y="142075"/>
                  <a:pt x="249522" y="142075"/>
                </a:cubicBezTo>
                <a:lnTo>
                  <a:pt x="237356" y="139483"/>
                </a:lnTo>
                <a:cubicBezTo>
                  <a:pt x="235596" y="142031"/>
                  <a:pt x="228677" y="128254"/>
                  <a:pt x="235618" y="128254"/>
                </a:cubicBezTo>
                <a:cubicBezTo>
                  <a:pt x="242570" y="128254"/>
                  <a:pt x="242570" y="114434"/>
                  <a:pt x="242570" y="114434"/>
                </a:cubicBezTo>
                <a:cubicBezTo>
                  <a:pt x="242544" y="114460"/>
                  <a:pt x="235618" y="121344"/>
                  <a:pt x="235618" y="121344"/>
                </a:cubicBezTo>
                <a:lnTo>
                  <a:pt x="229535" y="121344"/>
                </a:lnTo>
                <a:cubicBezTo>
                  <a:pt x="228699" y="121327"/>
                  <a:pt x="242570" y="114409"/>
                  <a:pt x="242570" y="93703"/>
                </a:cubicBezTo>
                <a:cubicBezTo>
                  <a:pt x="242570" y="72972"/>
                  <a:pt x="249522" y="24600"/>
                  <a:pt x="305140" y="3869"/>
                </a:cubicBezTo>
                <a:cubicBezTo>
                  <a:pt x="319044" y="414"/>
                  <a:pt x="332079" y="-450"/>
                  <a:pt x="343811"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14" name="Freeform 33"/>
          <p:cNvSpPr/>
          <p:nvPr/>
        </p:nvSpPr>
        <p:spPr bwMode="auto">
          <a:xfrm>
            <a:off x="9231113" y="2499322"/>
            <a:ext cx="686881" cy="2294305"/>
          </a:xfrm>
          <a:custGeom>
            <a:avLst/>
            <a:gdLst/>
            <a:ahLst/>
            <a:cxnLst/>
            <a:rect l="l" t="t" r="r" b="b"/>
            <a:pathLst>
              <a:path w="686881" h="2294305">
                <a:moveTo>
                  <a:pt x="435874" y="335982"/>
                </a:moveTo>
                <a:cubicBezTo>
                  <a:pt x="435874" y="335982"/>
                  <a:pt x="477385" y="342902"/>
                  <a:pt x="484304" y="349822"/>
                </a:cubicBezTo>
                <a:cubicBezTo>
                  <a:pt x="498141" y="349822"/>
                  <a:pt x="532735" y="356742"/>
                  <a:pt x="553490" y="377501"/>
                </a:cubicBezTo>
                <a:cubicBezTo>
                  <a:pt x="574234" y="391333"/>
                  <a:pt x="608799" y="384429"/>
                  <a:pt x="608839" y="384421"/>
                </a:cubicBezTo>
                <a:cubicBezTo>
                  <a:pt x="608839" y="384421"/>
                  <a:pt x="664189" y="405181"/>
                  <a:pt x="664189" y="412101"/>
                </a:cubicBezTo>
                <a:cubicBezTo>
                  <a:pt x="671107" y="419021"/>
                  <a:pt x="671107" y="474380"/>
                  <a:pt x="671107" y="515899"/>
                </a:cubicBezTo>
                <a:cubicBezTo>
                  <a:pt x="671107" y="515899"/>
                  <a:pt x="671107" y="654296"/>
                  <a:pt x="671107" y="744254"/>
                </a:cubicBezTo>
                <a:cubicBezTo>
                  <a:pt x="671107" y="819075"/>
                  <a:pt x="675893" y="802944"/>
                  <a:pt x="678026" y="799613"/>
                </a:cubicBezTo>
                <a:cubicBezTo>
                  <a:pt x="678026" y="813453"/>
                  <a:pt x="691863" y="931091"/>
                  <a:pt x="684944" y="944931"/>
                </a:cubicBezTo>
                <a:cubicBezTo>
                  <a:pt x="678026" y="965690"/>
                  <a:pt x="622677" y="1145607"/>
                  <a:pt x="615758" y="1159447"/>
                </a:cubicBezTo>
                <a:cubicBezTo>
                  <a:pt x="615758" y="1166366"/>
                  <a:pt x="615758" y="1214806"/>
                  <a:pt x="608839" y="1214806"/>
                </a:cubicBezTo>
                <a:cubicBezTo>
                  <a:pt x="595017" y="1235542"/>
                  <a:pt x="588099" y="1249375"/>
                  <a:pt x="588084" y="1249405"/>
                </a:cubicBezTo>
                <a:cubicBezTo>
                  <a:pt x="588084" y="1311684"/>
                  <a:pt x="581165" y="1408562"/>
                  <a:pt x="581165" y="1450081"/>
                </a:cubicBezTo>
                <a:cubicBezTo>
                  <a:pt x="581165" y="1505440"/>
                  <a:pt x="574246" y="1623078"/>
                  <a:pt x="581165" y="1685357"/>
                </a:cubicBezTo>
                <a:cubicBezTo>
                  <a:pt x="588084" y="1740716"/>
                  <a:pt x="588084" y="1982911"/>
                  <a:pt x="581165" y="2059030"/>
                </a:cubicBezTo>
                <a:cubicBezTo>
                  <a:pt x="575976" y="2121309"/>
                  <a:pt x="578570" y="2117416"/>
                  <a:pt x="581165" y="2121308"/>
                </a:cubicBezTo>
                <a:cubicBezTo>
                  <a:pt x="574258" y="2142033"/>
                  <a:pt x="581142" y="2148965"/>
                  <a:pt x="581165" y="2148988"/>
                </a:cubicBezTo>
                <a:cubicBezTo>
                  <a:pt x="581165" y="2148988"/>
                  <a:pt x="581165" y="2162828"/>
                  <a:pt x="581165" y="2183587"/>
                </a:cubicBezTo>
                <a:cubicBezTo>
                  <a:pt x="581165" y="2204320"/>
                  <a:pt x="567363" y="2204347"/>
                  <a:pt x="567328" y="2204347"/>
                </a:cubicBezTo>
                <a:cubicBezTo>
                  <a:pt x="567328" y="2204347"/>
                  <a:pt x="567328" y="2204347"/>
                  <a:pt x="588084" y="2266626"/>
                </a:cubicBezTo>
                <a:cubicBezTo>
                  <a:pt x="588084" y="2266626"/>
                  <a:pt x="588084" y="2266626"/>
                  <a:pt x="588949" y="2266626"/>
                </a:cubicBezTo>
                <a:lnTo>
                  <a:pt x="595002" y="2266626"/>
                </a:lnTo>
                <a:cubicBezTo>
                  <a:pt x="595002" y="2266626"/>
                  <a:pt x="595002" y="2266626"/>
                  <a:pt x="595002" y="2287385"/>
                </a:cubicBezTo>
                <a:cubicBezTo>
                  <a:pt x="567328" y="2294305"/>
                  <a:pt x="560409" y="2294305"/>
                  <a:pt x="518897" y="2294305"/>
                </a:cubicBezTo>
                <a:cubicBezTo>
                  <a:pt x="484331" y="2294305"/>
                  <a:pt x="456674" y="2287396"/>
                  <a:pt x="456630" y="2287385"/>
                </a:cubicBezTo>
                <a:cubicBezTo>
                  <a:pt x="456630" y="2287385"/>
                  <a:pt x="456630" y="2287385"/>
                  <a:pt x="456630" y="2266626"/>
                </a:cubicBezTo>
                <a:cubicBezTo>
                  <a:pt x="456630" y="2266626"/>
                  <a:pt x="456630" y="2266626"/>
                  <a:pt x="456630" y="2265761"/>
                </a:cubicBezTo>
                <a:lnTo>
                  <a:pt x="456630" y="2259706"/>
                </a:lnTo>
                <a:cubicBezTo>
                  <a:pt x="456630" y="2259706"/>
                  <a:pt x="456630" y="2259706"/>
                  <a:pt x="463548" y="2232026"/>
                </a:cubicBezTo>
                <a:cubicBezTo>
                  <a:pt x="463548" y="2232026"/>
                  <a:pt x="463548" y="2232026"/>
                  <a:pt x="463548" y="2231161"/>
                </a:cubicBezTo>
                <a:lnTo>
                  <a:pt x="463548" y="2225106"/>
                </a:lnTo>
                <a:cubicBezTo>
                  <a:pt x="463548" y="2225106"/>
                  <a:pt x="463548" y="2225106"/>
                  <a:pt x="462683" y="2224241"/>
                </a:cubicBezTo>
                <a:lnTo>
                  <a:pt x="456630" y="2218187"/>
                </a:lnTo>
                <a:cubicBezTo>
                  <a:pt x="456630" y="2218187"/>
                  <a:pt x="456630" y="2218187"/>
                  <a:pt x="455765" y="2218187"/>
                </a:cubicBezTo>
                <a:lnTo>
                  <a:pt x="449711" y="2218187"/>
                </a:lnTo>
                <a:cubicBezTo>
                  <a:pt x="442792" y="2211267"/>
                  <a:pt x="463548" y="2197427"/>
                  <a:pt x="449711" y="2190507"/>
                </a:cubicBezTo>
                <a:cubicBezTo>
                  <a:pt x="435874" y="2190507"/>
                  <a:pt x="428955" y="2155908"/>
                  <a:pt x="428955" y="2135148"/>
                </a:cubicBezTo>
                <a:cubicBezTo>
                  <a:pt x="428955" y="2107469"/>
                  <a:pt x="408199" y="1941392"/>
                  <a:pt x="394362" y="1872193"/>
                </a:cubicBezTo>
                <a:cubicBezTo>
                  <a:pt x="387443" y="1796075"/>
                  <a:pt x="394362" y="1650757"/>
                  <a:pt x="387443" y="1588479"/>
                </a:cubicBezTo>
                <a:cubicBezTo>
                  <a:pt x="380526" y="1533131"/>
                  <a:pt x="359777" y="1429363"/>
                  <a:pt x="359769" y="1429322"/>
                </a:cubicBezTo>
                <a:cubicBezTo>
                  <a:pt x="359769" y="1429322"/>
                  <a:pt x="339013" y="1574639"/>
                  <a:pt x="339013" y="1602318"/>
                </a:cubicBezTo>
                <a:cubicBezTo>
                  <a:pt x="332094" y="1629998"/>
                  <a:pt x="290582" y="1886033"/>
                  <a:pt x="290582" y="1920632"/>
                </a:cubicBezTo>
                <a:cubicBezTo>
                  <a:pt x="290582" y="1955232"/>
                  <a:pt x="318257" y="2135148"/>
                  <a:pt x="318257" y="2162828"/>
                </a:cubicBezTo>
                <a:cubicBezTo>
                  <a:pt x="318257" y="2183587"/>
                  <a:pt x="325176" y="2225106"/>
                  <a:pt x="325176" y="2232026"/>
                </a:cubicBezTo>
                <a:cubicBezTo>
                  <a:pt x="325176" y="2238938"/>
                  <a:pt x="332078" y="2245850"/>
                  <a:pt x="332094" y="2245866"/>
                </a:cubicBezTo>
                <a:cubicBezTo>
                  <a:pt x="332094" y="2245866"/>
                  <a:pt x="332094" y="2245866"/>
                  <a:pt x="332094" y="2266626"/>
                </a:cubicBezTo>
                <a:cubicBezTo>
                  <a:pt x="332094" y="2266626"/>
                  <a:pt x="332094" y="2266626"/>
                  <a:pt x="242152" y="2280465"/>
                </a:cubicBezTo>
                <a:cubicBezTo>
                  <a:pt x="242152" y="2280465"/>
                  <a:pt x="242152" y="2280465"/>
                  <a:pt x="242152" y="2259706"/>
                </a:cubicBezTo>
                <a:cubicBezTo>
                  <a:pt x="242152" y="2259706"/>
                  <a:pt x="179884" y="2280465"/>
                  <a:pt x="110698" y="2287385"/>
                </a:cubicBezTo>
                <a:cubicBezTo>
                  <a:pt x="41547" y="2287385"/>
                  <a:pt x="42" y="2273560"/>
                  <a:pt x="0" y="2273546"/>
                </a:cubicBezTo>
                <a:cubicBezTo>
                  <a:pt x="0" y="2273546"/>
                  <a:pt x="0" y="2273546"/>
                  <a:pt x="0" y="2272681"/>
                </a:cubicBezTo>
                <a:lnTo>
                  <a:pt x="0" y="2266626"/>
                </a:lnTo>
                <a:cubicBezTo>
                  <a:pt x="0" y="2266626"/>
                  <a:pt x="0" y="2266626"/>
                  <a:pt x="865" y="2266626"/>
                </a:cubicBezTo>
                <a:lnTo>
                  <a:pt x="6919" y="2266626"/>
                </a:lnTo>
                <a:cubicBezTo>
                  <a:pt x="6919" y="2266626"/>
                  <a:pt x="0" y="2245866"/>
                  <a:pt x="13837" y="2245866"/>
                </a:cubicBezTo>
                <a:cubicBezTo>
                  <a:pt x="20756" y="2238946"/>
                  <a:pt x="69186" y="2245866"/>
                  <a:pt x="89942" y="2238946"/>
                </a:cubicBezTo>
                <a:cubicBezTo>
                  <a:pt x="110690" y="2232029"/>
                  <a:pt x="145265" y="2211282"/>
                  <a:pt x="145291" y="2211267"/>
                </a:cubicBezTo>
                <a:cubicBezTo>
                  <a:pt x="145291" y="2211267"/>
                  <a:pt x="145291" y="2211267"/>
                  <a:pt x="144426" y="2210402"/>
                </a:cubicBezTo>
                <a:lnTo>
                  <a:pt x="138373" y="2204347"/>
                </a:lnTo>
                <a:cubicBezTo>
                  <a:pt x="138373" y="2204347"/>
                  <a:pt x="145272" y="2197446"/>
                  <a:pt x="145291" y="2197427"/>
                </a:cubicBezTo>
                <a:cubicBezTo>
                  <a:pt x="152210" y="2190507"/>
                  <a:pt x="145291" y="2169748"/>
                  <a:pt x="138373" y="2162828"/>
                </a:cubicBezTo>
                <a:cubicBezTo>
                  <a:pt x="131454" y="2148988"/>
                  <a:pt x="159128" y="2128228"/>
                  <a:pt x="152210" y="2114389"/>
                </a:cubicBezTo>
                <a:cubicBezTo>
                  <a:pt x="138373" y="2107469"/>
                  <a:pt x="138373" y="2079789"/>
                  <a:pt x="138373" y="2045190"/>
                </a:cubicBezTo>
                <a:cubicBezTo>
                  <a:pt x="138373" y="2003671"/>
                  <a:pt x="145291" y="1713036"/>
                  <a:pt x="138373" y="1664597"/>
                </a:cubicBezTo>
                <a:cubicBezTo>
                  <a:pt x="124535" y="1616158"/>
                  <a:pt x="131454" y="1498520"/>
                  <a:pt x="124535" y="1429322"/>
                </a:cubicBezTo>
                <a:cubicBezTo>
                  <a:pt x="117619" y="1360139"/>
                  <a:pt x="110701" y="1201043"/>
                  <a:pt x="110698" y="1200966"/>
                </a:cubicBezTo>
                <a:cubicBezTo>
                  <a:pt x="110698" y="1200966"/>
                  <a:pt x="110698" y="1200966"/>
                  <a:pt x="89942" y="1194046"/>
                </a:cubicBezTo>
                <a:cubicBezTo>
                  <a:pt x="89942" y="1194046"/>
                  <a:pt x="76105" y="1194046"/>
                  <a:pt x="69186" y="1180206"/>
                </a:cubicBezTo>
                <a:cubicBezTo>
                  <a:pt x="69186" y="1166366"/>
                  <a:pt x="62268" y="1069488"/>
                  <a:pt x="69186" y="1034889"/>
                </a:cubicBezTo>
                <a:cubicBezTo>
                  <a:pt x="76105" y="1000290"/>
                  <a:pt x="55349" y="854972"/>
                  <a:pt x="62268" y="778854"/>
                </a:cubicBezTo>
                <a:cubicBezTo>
                  <a:pt x="69186" y="695815"/>
                  <a:pt x="41512" y="522819"/>
                  <a:pt x="41512" y="502059"/>
                </a:cubicBezTo>
                <a:cubicBezTo>
                  <a:pt x="48430" y="481299"/>
                  <a:pt x="55349" y="474380"/>
                  <a:pt x="55349" y="453620"/>
                </a:cubicBezTo>
                <a:cubicBezTo>
                  <a:pt x="55349" y="432860"/>
                  <a:pt x="55349" y="405181"/>
                  <a:pt x="76105" y="391341"/>
                </a:cubicBezTo>
                <a:cubicBezTo>
                  <a:pt x="83016" y="391341"/>
                  <a:pt x="96829" y="391341"/>
                  <a:pt x="96861" y="391341"/>
                </a:cubicBezTo>
                <a:cubicBezTo>
                  <a:pt x="96861" y="391341"/>
                  <a:pt x="96861" y="391341"/>
                  <a:pt x="159128" y="370581"/>
                </a:cubicBezTo>
                <a:cubicBezTo>
                  <a:pt x="159128" y="370581"/>
                  <a:pt x="166047" y="363662"/>
                  <a:pt x="179884" y="363662"/>
                </a:cubicBezTo>
                <a:cubicBezTo>
                  <a:pt x="193722" y="356742"/>
                  <a:pt x="228315" y="342902"/>
                  <a:pt x="235233" y="342902"/>
                </a:cubicBezTo>
                <a:cubicBezTo>
                  <a:pt x="249062" y="335987"/>
                  <a:pt x="249071" y="356714"/>
                  <a:pt x="249071" y="356742"/>
                </a:cubicBezTo>
                <a:cubicBezTo>
                  <a:pt x="249071" y="356742"/>
                  <a:pt x="242152" y="356742"/>
                  <a:pt x="235233" y="356742"/>
                </a:cubicBezTo>
                <a:cubicBezTo>
                  <a:pt x="235233" y="363662"/>
                  <a:pt x="255989" y="412101"/>
                  <a:pt x="269827" y="460540"/>
                </a:cubicBezTo>
                <a:cubicBezTo>
                  <a:pt x="283657" y="508955"/>
                  <a:pt x="311310" y="557369"/>
                  <a:pt x="311338" y="557418"/>
                </a:cubicBezTo>
                <a:cubicBezTo>
                  <a:pt x="311338" y="557418"/>
                  <a:pt x="325176" y="502059"/>
                  <a:pt x="332094" y="495139"/>
                </a:cubicBezTo>
                <a:cubicBezTo>
                  <a:pt x="339005" y="495139"/>
                  <a:pt x="345914" y="488236"/>
                  <a:pt x="345931" y="488219"/>
                </a:cubicBezTo>
                <a:cubicBezTo>
                  <a:pt x="345931" y="488219"/>
                  <a:pt x="345931" y="488219"/>
                  <a:pt x="344201" y="488219"/>
                </a:cubicBezTo>
                <a:lnTo>
                  <a:pt x="332094" y="488219"/>
                </a:lnTo>
                <a:cubicBezTo>
                  <a:pt x="332094" y="488219"/>
                  <a:pt x="318257" y="474380"/>
                  <a:pt x="325176" y="467460"/>
                </a:cubicBezTo>
                <a:cubicBezTo>
                  <a:pt x="325176" y="460540"/>
                  <a:pt x="345931" y="425940"/>
                  <a:pt x="352850" y="425940"/>
                </a:cubicBezTo>
                <a:cubicBezTo>
                  <a:pt x="359766" y="419024"/>
                  <a:pt x="373593" y="460501"/>
                  <a:pt x="373606" y="460540"/>
                </a:cubicBezTo>
                <a:cubicBezTo>
                  <a:pt x="373606" y="467452"/>
                  <a:pt x="366703" y="481268"/>
                  <a:pt x="366687" y="481299"/>
                </a:cubicBezTo>
                <a:cubicBezTo>
                  <a:pt x="366687" y="481299"/>
                  <a:pt x="366687" y="508979"/>
                  <a:pt x="366687" y="529738"/>
                </a:cubicBezTo>
                <a:cubicBezTo>
                  <a:pt x="373600" y="550480"/>
                  <a:pt x="373606" y="564313"/>
                  <a:pt x="373606" y="564338"/>
                </a:cubicBezTo>
                <a:cubicBezTo>
                  <a:pt x="373606" y="564338"/>
                  <a:pt x="408199" y="522819"/>
                  <a:pt x="415118" y="508979"/>
                </a:cubicBezTo>
                <a:cubicBezTo>
                  <a:pt x="415118" y="495139"/>
                  <a:pt x="456630" y="419021"/>
                  <a:pt x="456630" y="384421"/>
                </a:cubicBezTo>
                <a:cubicBezTo>
                  <a:pt x="463543" y="342931"/>
                  <a:pt x="435913" y="335992"/>
                  <a:pt x="435874" y="335982"/>
                </a:cubicBezTo>
                <a:close/>
                <a:moveTo>
                  <a:pt x="336561" y="198"/>
                </a:moveTo>
                <a:cubicBezTo>
                  <a:pt x="361201" y="1576"/>
                  <a:pt x="380020" y="9784"/>
                  <a:pt x="388863" y="14513"/>
                </a:cubicBezTo>
                <a:cubicBezTo>
                  <a:pt x="391431" y="14653"/>
                  <a:pt x="393800" y="15304"/>
                  <a:pt x="395838" y="16757"/>
                </a:cubicBezTo>
                <a:cubicBezTo>
                  <a:pt x="399328" y="13483"/>
                  <a:pt x="410658" y="5081"/>
                  <a:pt x="421987" y="10780"/>
                </a:cubicBezTo>
                <a:cubicBezTo>
                  <a:pt x="442592" y="24600"/>
                  <a:pt x="463197" y="52241"/>
                  <a:pt x="456329" y="79882"/>
                </a:cubicBezTo>
                <a:cubicBezTo>
                  <a:pt x="456329" y="107523"/>
                  <a:pt x="463197" y="121344"/>
                  <a:pt x="463197" y="121344"/>
                </a:cubicBezTo>
                <a:lnTo>
                  <a:pt x="457188" y="115297"/>
                </a:lnTo>
                <a:cubicBezTo>
                  <a:pt x="456308" y="114475"/>
                  <a:pt x="450013" y="127146"/>
                  <a:pt x="446036" y="137496"/>
                </a:cubicBezTo>
                <a:cubicBezTo>
                  <a:pt x="448973" y="137373"/>
                  <a:pt x="451136" y="133502"/>
                  <a:pt x="451136" y="129631"/>
                </a:cubicBezTo>
                <a:cubicBezTo>
                  <a:pt x="458088" y="122691"/>
                  <a:pt x="465040" y="136571"/>
                  <a:pt x="465040" y="150452"/>
                </a:cubicBezTo>
                <a:cubicBezTo>
                  <a:pt x="465040" y="164332"/>
                  <a:pt x="465040" y="185152"/>
                  <a:pt x="458088" y="192093"/>
                </a:cubicBezTo>
                <a:cubicBezTo>
                  <a:pt x="458088" y="199033"/>
                  <a:pt x="451136" y="205973"/>
                  <a:pt x="451136" y="205973"/>
                </a:cubicBezTo>
                <a:lnTo>
                  <a:pt x="447660" y="198165"/>
                </a:lnTo>
                <a:cubicBezTo>
                  <a:pt x="445921" y="197298"/>
                  <a:pt x="444183" y="199033"/>
                  <a:pt x="444183" y="205973"/>
                </a:cubicBezTo>
                <a:cubicBezTo>
                  <a:pt x="444183" y="212913"/>
                  <a:pt x="437231" y="233734"/>
                  <a:pt x="430279" y="247614"/>
                </a:cubicBezTo>
                <a:cubicBezTo>
                  <a:pt x="430279" y="261494"/>
                  <a:pt x="416375" y="275375"/>
                  <a:pt x="416375" y="275375"/>
                </a:cubicBezTo>
                <a:cubicBezTo>
                  <a:pt x="416375" y="275414"/>
                  <a:pt x="416375" y="282374"/>
                  <a:pt x="416375" y="303135"/>
                </a:cubicBezTo>
                <a:cubicBezTo>
                  <a:pt x="416375" y="323956"/>
                  <a:pt x="360758" y="344776"/>
                  <a:pt x="360758" y="344776"/>
                </a:cubicBezTo>
                <a:cubicBezTo>
                  <a:pt x="360671" y="344760"/>
                  <a:pt x="284284" y="330884"/>
                  <a:pt x="284284" y="310075"/>
                </a:cubicBezTo>
                <a:cubicBezTo>
                  <a:pt x="284284" y="296195"/>
                  <a:pt x="284284" y="290990"/>
                  <a:pt x="284284" y="289255"/>
                </a:cubicBezTo>
                <a:cubicBezTo>
                  <a:pt x="284255" y="289226"/>
                  <a:pt x="270380" y="275353"/>
                  <a:pt x="270380" y="254554"/>
                </a:cubicBezTo>
                <a:cubicBezTo>
                  <a:pt x="263428" y="233734"/>
                  <a:pt x="256476" y="212913"/>
                  <a:pt x="256476" y="212913"/>
                </a:cubicBezTo>
                <a:cubicBezTo>
                  <a:pt x="256462" y="212942"/>
                  <a:pt x="249515" y="226786"/>
                  <a:pt x="242571" y="219853"/>
                </a:cubicBezTo>
                <a:cubicBezTo>
                  <a:pt x="242571" y="205973"/>
                  <a:pt x="235619" y="185152"/>
                  <a:pt x="235619" y="171272"/>
                </a:cubicBezTo>
                <a:cubicBezTo>
                  <a:pt x="228667" y="157392"/>
                  <a:pt x="235619" y="143511"/>
                  <a:pt x="242571" y="143511"/>
                </a:cubicBezTo>
                <a:lnTo>
                  <a:pt x="244041" y="142887"/>
                </a:lnTo>
                <a:cubicBezTo>
                  <a:pt x="244028" y="142159"/>
                  <a:pt x="243718" y="142075"/>
                  <a:pt x="243409" y="142075"/>
                </a:cubicBezTo>
                <a:lnTo>
                  <a:pt x="231389" y="139483"/>
                </a:lnTo>
                <a:cubicBezTo>
                  <a:pt x="229672" y="142039"/>
                  <a:pt x="229681" y="128254"/>
                  <a:pt x="236541" y="128254"/>
                </a:cubicBezTo>
                <a:cubicBezTo>
                  <a:pt x="236556" y="128223"/>
                  <a:pt x="243409" y="114434"/>
                  <a:pt x="243409" y="114434"/>
                </a:cubicBezTo>
                <a:cubicBezTo>
                  <a:pt x="243388" y="114455"/>
                  <a:pt x="236531" y="121344"/>
                  <a:pt x="229672" y="121344"/>
                </a:cubicBezTo>
                <a:cubicBezTo>
                  <a:pt x="229647" y="121344"/>
                  <a:pt x="222804" y="121344"/>
                  <a:pt x="222804" y="121344"/>
                </a:cubicBezTo>
                <a:cubicBezTo>
                  <a:pt x="222831" y="121330"/>
                  <a:pt x="236541" y="114413"/>
                  <a:pt x="236541" y="93703"/>
                </a:cubicBezTo>
                <a:cubicBezTo>
                  <a:pt x="236541" y="72972"/>
                  <a:pt x="243409" y="24600"/>
                  <a:pt x="298356" y="3869"/>
                </a:cubicBezTo>
                <a:cubicBezTo>
                  <a:pt x="312093" y="414"/>
                  <a:pt x="324971" y="-450"/>
                  <a:pt x="336561" y="198"/>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sz="1350"/>
          </a:p>
        </p:txBody>
      </p:sp>
      <p:sp>
        <p:nvSpPr>
          <p:cNvPr id="15" name="矩形 14"/>
          <p:cNvSpPr/>
          <p:nvPr/>
        </p:nvSpPr>
        <p:spPr>
          <a:xfrm>
            <a:off x="8407329" y="5023138"/>
            <a:ext cx="1510665"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zh-CN" sz="3200">
                <a:latin typeface="AvantGarde Md BT" pitchFamily="34" charset="0"/>
                <a:ea typeface="UKIJ Qolyazma" pitchFamily="18" charset="0"/>
                <a:cs typeface="UKIJ Qolyazma" pitchFamily="18" charset="0"/>
              </a:rPr>
              <a:t>20</a:t>
            </a:r>
            <a:endParaRPr lang="zh-CN" altLang="en-US" sz="3200">
              <a:latin typeface="AvantGarde Md BT" pitchFamily="34" charset="0"/>
              <a:cs typeface="UKIJ Qolyazma" pitchFamily="18" charset="0"/>
            </a:endParaRPr>
          </a:p>
        </p:txBody>
      </p:sp>
      <p:sp>
        <p:nvSpPr>
          <p:cNvPr id="16" name="矩形 15"/>
          <p:cNvSpPr/>
          <p:nvPr/>
        </p:nvSpPr>
        <p:spPr>
          <a:xfrm>
            <a:off x="1861017" y="5023138"/>
            <a:ext cx="6355591"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zh-CN" sz="3200">
                <a:latin typeface="AvantGarde Md BT" pitchFamily="34" charset="0"/>
                <a:ea typeface="UKIJ Qolyazma" pitchFamily="18" charset="0"/>
                <a:cs typeface="UKIJ Qolyazma" pitchFamily="18" charset="0"/>
              </a:rPr>
              <a:t>80</a:t>
            </a:r>
            <a:endParaRPr lang="zh-CN" altLang="en-US" sz="3200">
              <a:latin typeface="AvantGarde Md BT" pitchFamily="34" charset="0"/>
              <a:cs typeface="UKIJ Qolyazma" pitchFamily="18" charset="0"/>
            </a:endParaRPr>
          </a:p>
        </p:txBody>
      </p:sp>
      <p:sp>
        <p:nvSpPr>
          <p:cNvPr id="17" name="TextBox 21"/>
          <p:cNvSpPr txBox="1"/>
          <p:nvPr/>
        </p:nvSpPr>
        <p:spPr>
          <a:xfrm>
            <a:off x="1919434" y="1282263"/>
            <a:ext cx="7848975" cy="932563"/>
          </a:xfrm>
          <a:prstGeom prst="rect">
            <a:avLst/>
          </a:prstGeom>
          <a:noFill/>
        </p:spPr>
        <p:txBody>
          <a:bodyPr wrap="square" rtlCol="0">
            <a:spAutoFit/>
          </a:bodyPr>
          <a:lstStyle/>
          <a:p>
            <a:pPr>
              <a:lnSpc>
                <a:spcPct val="130000"/>
              </a:lnSpc>
            </a:pPr>
            <a:r>
              <a:rPr lang="zh-CN" altLang="en-US" sz="1400" dirty="0">
                <a:solidFill>
                  <a:srgbClr val="262626"/>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400" dirty="0">
              <a:solidFill>
                <a:srgbClr val="262626"/>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262626"/>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TextBox 5"/>
          <p:cNvSpPr txBox="1"/>
          <p:nvPr/>
        </p:nvSpPr>
        <p:spPr>
          <a:xfrm>
            <a:off x="11137690" y="6061493"/>
            <a:ext cx="1162498" cy="307777"/>
          </a:xfrm>
          <a:prstGeom prst="rect">
            <a:avLst/>
          </a:prstGeom>
          <a:noFill/>
        </p:spPr>
        <p:txBody>
          <a:bodyPr wrap="none" rtlCol="0">
            <a:spAutoFit/>
          </a:bodyPr>
          <a:lstStyle/>
          <a:p>
            <a:r>
              <a:rPr lang="zh-CN" altLang="en-US" sz="1000" dirty="0">
                <a:solidFill>
                  <a:schemeClr val="tx1">
                    <a:lumMod val="50000"/>
                    <a:lumOff val="50000"/>
                  </a:schemeClr>
                </a:solidFill>
                <a:latin typeface="+mn-ea"/>
                <a:cs typeface="Open Sans" panose="020B0606030504020204" pitchFamily="34" charset="0"/>
              </a:rPr>
              <a:t>           页数  </a:t>
            </a:r>
            <a:r>
              <a:rPr lang="en-US" sz="1400" b="1" dirty="0">
                <a:solidFill>
                  <a:schemeClr val="accent6"/>
                </a:solidFill>
                <a:latin typeface="+mn-ea"/>
                <a:cs typeface="Open Sans" panose="020B0606030504020204" pitchFamily="34" charset="0"/>
              </a:rPr>
              <a:t>57</a:t>
            </a:r>
            <a:endParaRPr lang="en-US" sz="1000" dirty="0">
              <a:solidFill>
                <a:schemeClr val="accent6"/>
              </a:solidFill>
              <a:latin typeface="+mn-ea"/>
              <a:cs typeface="Open Sans" panose="020B0606030504020204" pitchFamily="34" charset="0"/>
            </a:endParaRPr>
          </a:p>
        </p:txBody>
      </p:sp>
      <p:sp>
        <p:nvSpPr>
          <p:cNvPr id="6" name="Freeform 157"/>
          <p:cNvSpPr/>
          <p:nvPr/>
        </p:nvSpPr>
        <p:spPr>
          <a:xfrm>
            <a:off x="6274182" y="2285141"/>
            <a:ext cx="272317" cy="272317"/>
          </a:xfrm>
          <a:custGeom>
            <a:avLst/>
            <a:gdLst>
              <a:gd name="connsiteX0" fmla="*/ 272317 w 272317"/>
              <a:gd name="connsiteY0" fmla="*/ 0 h 272317"/>
              <a:gd name="connsiteX1" fmla="*/ 250091 w 272317"/>
              <a:gd name="connsiteY1" fmla="*/ 220482 h 272317"/>
              <a:gd name="connsiteX2" fmla="*/ 247848 w 272317"/>
              <a:gd name="connsiteY2" fmla="*/ 229206 h 272317"/>
              <a:gd name="connsiteX3" fmla="*/ 183769 w 272317"/>
              <a:gd name="connsiteY3" fmla="*/ 232442 h 272317"/>
              <a:gd name="connsiteX4" fmla="*/ 14782 w 272317"/>
              <a:gd name="connsiteY4" fmla="*/ 266907 h 272317"/>
              <a:gd name="connsiteX5" fmla="*/ 0 w 272317"/>
              <a:gd name="connsiteY5" fmla="*/ 272317 h 272317"/>
              <a:gd name="connsiteX6" fmla="*/ 5410 w 272317"/>
              <a:gd name="connsiteY6" fmla="*/ 257535 h 272317"/>
              <a:gd name="connsiteX7" fmla="*/ 39875 w 272317"/>
              <a:gd name="connsiteY7" fmla="*/ 88548 h 272317"/>
              <a:gd name="connsiteX8" fmla="*/ 43111 w 272317"/>
              <a:gd name="connsiteY8" fmla="*/ 24469 h 272317"/>
              <a:gd name="connsiteX9" fmla="*/ 51835 w 272317"/>
              <a:gd name="connsiteY9" fmla="*/ 22226 h 272317"/>
              <a:gd name="connsiteX10" fmla="*/ 272317 w 272317"/>
              <a:gd name="connsiteY10" fmla="*/ 0 h 2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317" h="272317">
                <a:moveTo>
                  <a:pt x="272317" y="0"/>
                </a:moveTo>
                <a:cubicBezTo>
                  <a:pt x="272317" y="75526"/>
                  <a:pt x="264664" y="149264"/>
                  <a:pt x="250091" y="220482"/>
                </a:cubicBezTo>
                <a:lnTo>
                  <a:pt x="247848" y="229206"/>
                </a:lnTo>
                <a:lnTo>
                  <a:pt x="183769" y="232442"/>
                </a:lnTo>
                <a:cubicBezTo>
                  <a:pt x="125542" y="238356"/>
                  <a:pt x="69019" y="250037"/>
                  <a:pt x="14782" y="266907"/>
                </a:cubicBezTo>
                <a:lnTo>
                  <a:pt x="0" y="272317"/>
                </a:lnTo>
                <a:lnTo>
                  <a:pt x="5410" y="257535"/>
                </a:lnTo>
                <a:cubicBezTo>
                  <a:pt x="22280" y="203298"/>
                  <a:pt x="33962" y="146775"/>
                  <a:pt x="39875" y="88548"/>
                </a:cubicBezTo>
                <a:lnTo>
                  <a:pt x="43111" y="24469"/>
                </a:lnTo>
                <a:lnTo>
                  <a:pt x="51835" y="22226"/>
                </a:lnTo>
                <a:cubicBezTo>
                  <a:pt x="123053" y="7653"/>
                  <a:pt x="196791" y="0"/>
                  <a:pt x="27231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7" name="Freeform 151"/>
          <p:cNvSpPr/>
          <p:nvPr/>
        </p:nvSpPr>
        <p:spPr>
          <a:xfrm>
            <a:off x="5452485" y="3106838"/>
            <a:ext cx="272317" cy="272317"/>
          </a:xfrm>
          <a:custGeom>
            <a:avLst/>
            <a:gdLst>
              <a:gd name="connsiteX0" fmla="*/ 272317 w 272317"/>
              <a:gd name="connsiteY0" fmla="*/ 0 h 272317"/>
              <a:gd name="connsiteX1" fmla="*/ 266907 w 272317"/>
              <a:gd name="connsiteY1" fmla="*/ 14782 h 272317"/>
              <a:gd name="connsiteX2" fmla="*/ 232442 w 272317"/>
              <a:gd name="connsiteY2" fmla="*/ 183769 h 272317"/>
              <a:gd name="connsiteX3" fmla="*/ 229207 w 272317"/>
              <a:gd name="connsiteY3" fmla="*/ 247848 h 272317"/>
              <a:gd name="connsiteX4" fmla="*/ 220482 w 272317"/>
              <a:gd name="connsiteY4" fmla="*/ 250091 h 272317"/>
              <a:gd name="connsiteX5" fmla="*/ 0 w 272317"/>
              <a:gd name="connsiteY5" fmla="*/ 272317 h 272317"/>
              <a:gd name="connsiteX6" fmla="*/ 22226 w 272317"/>
              <a:gd name="connsiteY6" fmla="*/ 51835 h 272317"/>
              <a:gd name="connsiteX7" fmla="*/ 24469 w 272317"/>
              <a:gd name="connsiteY7" fmla="*/ 43110 h 272317"/>
              <a:gd name="connsiteX8" fmla="*/ 88548 w 272317"/>
              <a:gd name="connsiteY8" fmla="*/ 39875 h 272317"/>
              <a:gd name="connsiteX9" fmla="*/ 257535 w 272317"/>
              <a:gd name="connsiteY9" fmla="*/ 5410 h 272317"/>
              <a:gd name="connsiteX10" fmla="*/ 272317 w 272317"/>
              <a:gd name="connsiteY10" fmla="*/ 0 h 2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317" h="272317">
                <a:moveTo>
                  <a:pt x="272317" y="0"/>
                </a:moveTo>
                <a:lnTo>
                  <a:pt x="266907" y="14782"/>
                </a:lnTo>
                <a:cubicBezTo>
                  <a:pt x="250037" y="69019"/>
                  <a:pt x="238356" y="125541"/>
                  <a:pt x="232442" y="183769"/>
                </a:cubicBezTo>
                <a:lnTo>
                  <a:pt x="229207" y="247848"/>
                </a:lnTo>
                <a:lnTo>
                  <a:pt x="220482" y="250091"/>
                </a:lnTo>
                <a:cubicBezTo>
                  <a:pt x="149264" y="264664"/>
                  <a:pt x="75526" y="272317"/>
                  <a:pt x="0" y="272317"/>
                </a:cubicBezTo>
                <a:cubicBezTo>
                  <a:pt x="0" y="196791"/>
                  <a:pt x="7653" y="123053"/>
                  <a:pt x="22226" y="51835"/>
                </a:cubicBezTo>
                <a:lnTo>
                  <a:pt x="24469" y="43110"/>
                </a:lnTo>
                <a:lnTo>
                  <a:pt x="88548" y="39875"/>
                </a:lnTo>
                <a:cubicBezTo>
                  <a:pt x="146776" y="33961"/>
                  <a:pt x="203298" y="22280"/>
                  <a:pt x="257535" y="5410"/>
                </a:cubicBezTo>
                <a:lnTo>
                  <a:pt x="27231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8" name="Freeform 150"/>
          <p:cNvSpPr/>
          <p:nvPr/>
        </p:nvSpPr>
        <p:spPr>
          <a:xfrm>
            <a:off x="5471853" y="3575099"/>
            <a:ext cx="340775" cy="259279"/>
          </a:xfrm>
          <a:custGeom>
            <a:avLst/>
            <a:gdLst>
              <a:gd name="connsiteX0" fmla="*/ 112906 w 340775"/>
              <a:gd name="connsiteY0" fmla="*/ 0 h 259279"/>
              <a:gd name="connsiteX1" fmla="*/ 224763 w 340775"/>
              <a:gd name="connsiteY1" fmla="*/ 5648 h 259279"/>
              <a:gd name="connsiteX2" fmla="*/ 233497 w 340775"/>
              <a:gd name="connsiteY2" fmla="*/ 6981 h 259279"/>
              <a:gd name="connsiteX3" fmla="*/ 247539 w 340775"/>
              <a:gd name="connsiteY3" fmla="*/ 61591 h 259279"/>
              <a:gd name="connsiteX4" fmla="*/ 276661 w 340775"/>
              <a:gd name="connsiteY4" fmla="*/ 141159 h 259279"/>
              <a:gd name="connsiteX5" fmla="*/ 340775 w 340775"/>
              <a:gd name="connsiteY5" fmla="*/ 259279 h 259279"/>
              <a:gd name="connsiteX6" fmla="*/ 287444 w 340775"/>
              <a:gd name="connsiteY6" fmla="*/ 245566 h 259279"/>
              <a:gd name="connsiteX7" fmla="*/ 112906 w 340775"/>
              <a:gd name="connsiteY7" fmla="*/ 227971 h 259279"/>
              <a:gd name="connsiteX8" fmla="*/ 66799 w 340775"/>
              <a:gd name="connsiteY8" fmla="*/ 230299 h 259279"/>
              <a:gd name="connsiteX9" fmla="*/ 66605 w 340775"/>
              <a:gd name="connsiteY9" fmla="*/ 229896 h 259279"/>
              <a:gd name="connsiteX10" fmla="*/ 2858 w 340775"/>
              <a:gd name="connsiteY10" fmla="*/ 24538 h 259279"/>
              <a:gd name="connsiteX11" fmla="*/ 0 w 340775"/>
              <a:gd name="connsiteY11" fmla="*/ 5808 h 259279"/>
              <a:gd name="connsiteX12" fmla="*/ 1049 w 340775"/>
              <a:gd name="connsiteY12" fmla="*/ 5648 h 259279"/>
              <a:gd name="connsiteX13" fmla="*/ 112906 w 340775"/>
              <a:gd name="connsiteY13" fmla="*/ 0 h 25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75" h="259279">
                <a:moveTo>
                  <a:pt x="112906" y="0"/>
                </a:moveTo>
                <a:cubicBezTo>
                  <a:pt x="150669" y="0"/>
                  <a:pt x="187985" y="1913"/>
                  <a:pt x="224763" y="5648"/>
                </a:cubicBezTo>
                <a:lnTo>
                  <a:pt x="233497" y="6981"/>
                </a:lnTo>
                <a:lnTo>
                  <a:pt x="247539" y="61591"/>
                </a:lnTo>
                <a:cubicBezTo>
                  <a:pt x="255973" y="88709"/>
                  <a:pt x="265705" y="115256"/>
                  <a:pt x="276661" y="141159"/>
                </a:cubicBezTo>
                <a:lnTo>
                  <a:pt x="340775" y="259279"/>
                </a:lnTo>
                <a:lnTo>
                  <a:pt x="287444" y="245566"/>
                </a:lnTo>
                <a:cubicBezTo>
                  <a:pt x="231067" y="234030"/>
                  <a:pt x="172694" y="227971"/>
                  <a:pt x="112906" y="227971"/>
                </a:cubicBezTo>
                <a:lnTo>
                  <a:pt x="66799" y="230299"/>
                </a:lnTo>
                <a:lnTo>
                  <a:pt x="66605" y="229896"/>
                </a:lnTo>
                <a:cubicBezTo>
                  <a:pt x="38925" y="164453"/>
                  <a:pt x="17432" y="95756"/>
                  <a:pt x="2858" y="24538"/>
                </a:cubicBezTo>
                <a:lnTo>
                  <a:pt x="0" y="5808"/>
                </a:lnTo>
                <a:lnTo>
                  <a:pt x="1049" y="5648"/>
                </a:lnTo>
                <a:cubicBezTo>
                  <a:pt x="37827" y="1913"/>
                  <a:pt x="75143" y="0"/>
                  <a:pt x="11290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9" name="Freeform 145"/>
          <p:cNvSpPr/>
          <p:nvPr/>
        </p:nvSpPr>
        <p:spPr>
          <a:xfrm>
            <a:off x="4358470" y="1191126"/>
            <a:ext cx="2188028" cy="2188028"/>
          </a:xfrm>
          <a:custGeom>
            <a:avLst/>
            <a:gdLst>
              <a:gd name="connsiteX0" fmla="*/ 1094014 w 2188028"/>
              <a:gd name="connsiteY0" fmla="*/ 0 h 2188028"/>
              <a:gd name="connsiteX1" fmla="*/ 2188028 w 2188028"/>
              <a:gd name="connsiteY1" fmla="*/ 1094014 h 2188028"/>
              <a:gd name="connsiteX2" fmla="*/ 1967546 w 2188028"/>
              <a:gd name="connsiteY2" fmla="*/ 1116240 h 2188028"/>
              <a:gd name="connsiteX3" fmla="*/ 1958822 w 2188028"/>
              <a:gd name="connsiteY3" fmla="*/ 1118483 h 2188028"/>
              <a:gd name="connsiteX4" fmla="*/ 1960057 w 2188028"/>
              <a:gd name="connsiteY4" fmla="*/ 1094014 h 2188028"/>
              <a:gd name="connsiteX5" fmla="*/ 1094014 w 2188028"/>
              <a:gd name="connsiteY5" fmla="*/ 227971 h 2188028"/>
              <a:gd name="connsiteX6" fmla="*/ 227971 w 2188028"/>
              <a:gd name="connsiteY6" fmla="*/ 1094014 h 2188028"/>
              <a:gd name="connsiteX7" fmla="*/ 1094014 w 2188028"/>
              <a:gd name="connsiteY7" fmla="*/ 1960057 h 2188028"/>
              <a:gd name="connsiteX8" fmla="*/ 1118483 w 2188028"/>
              <a:gd name="connsiteY8" fmla="*/ 1958821 h 2188028"/>
              <a:gd name="connsiteX9" fmla="*/ 1116240 w 2188028"/>
              <a:gd name="connsiteY9" fmla="*/ 1967546 h 2188028"/>
              <a:gd name="connsiteX10" fmla="*/ 1094014 w 2188028"/>
              <a:gd name="connsiteY10" fmla="*/ 2188028 h 2188028"/>
              <a:gd name="connsiteX11" fmla="*/ 0 w 2188028"/>
              <a:gd name="connsiteY11" fmla="*/ 1094014 h 2188028"/>
              <a:gd name="connsiteX12" fmla="*/ 1094014 w 2188028"/>
              <a:gd name="connsiteY12" fmla="*/ 0 h 218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8028" h="2188028">
                <a:moveTo>
                  <a:pt x="1094014" y="0"/>
                </a:moveTo>
                <a:cubicBezTo>
                  <a:pt x="1698221" y="0"/>
                  <a:pt x="2188028" y="489807"/>
                  <a:pt x="2188028" y="1094014"/>
                </a:cubicBezTo>
                <a:cubicBezTo>
                  <a:pt x="2112502" y="1094014"/>
                  <a:pt x="2038764" y="1101667"/>
                  <a:pt x="1967546" y="1116240"/>
                </a:cubicBezTo>
                <a:lnTo>
                  <a:pt x="1958822" y="1118483"/>
                </a:lnTo>
                <a:lnTo>
                  <a:pt x="1960057" y="1094014"/>
                </a:lnTo>
                <a:cubicBezTo>
                  <a:pt x="1960057" y="615712"/>
                  <a:pt x="1572316" y="227971"/>
                  <a:pt x="1094014" y="227971"/>
                </a:cubicBezTo>
                <a:cubicBezTo>
                  <a:pt x="615712" y="227971"/>
                  <a:pt x="227971" y="615712"/>
                  <a:pt x="227971" y="1094014"/>
                </a:cubicBezTo>
                <a:cubicBezTo>
                  <a:pt x="227971" y="1572316"/>
                  <a:pt x="615712" y="1960057"/>
                  <a:pt x="1094014" y="1960057"/>
                </a:cubicBezTo>
                <a:lnTo>
                  <a:pt x="1118483" y="1958821"/>
                </a:lnTo>
                <a:lnTo>
                  <a:pt x="1116240" y="1967546"/>
                </a:lnTo>
                <a:cubicBezTo>
                  <a:pt x="1101667" y="2038764"/>
                  <a:pt x="1094014" y="2112502"/>
                  <a:pt x="1094014" y="2188028"/>
                </a:cubicBezTo>
                <a:cubicBezTo>
                  <a:pt x="489807" y="2188028"/>
                  <a:pt x="0" y="1698221"/>
                  <a:pt x="0" y="1094014"/>
                </a:cubicBezTo>
                <a:cubicBezTo>
                  <a:pt x="0" y="489807"/>
                  <a:pt x="489807" y="0"/>
                  <a:pt x="10940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0" name="Freeform 144"/>
          <p:cNvSpPr/>
          <p:nvPr/>
        </p:nvSpPr>
        <p:spPr>
          <a:xfrm>
            <a:off x="6522030" y="2285140"/>
            <a:ext cx="828209" cy="530568"/>
          </a:xfrm>
          <a:custGeom>
            <a:avLst/>
            <a:gdLst>
              <a:gd name="connsiteX0" fmla="*/ 24469 w 828209"/>
              <a:gd name="connsiteY0" fmla="*/ 0 h 530568"/>
              <a:gd name="connsiteX1" fmla="*/ 798054 w 828209"/>
              <a:gd name="connsiteY1" fmla="*/ 320429 h 530568"/>
              <a:gd name="connsiteX2" fmla="*/ 828209 w 828209"/>
              <a:gd name="connsiteY2" fmla="*/ 353608 h 530568"/>
              <a:gd name="connsiteX3" fmla="*/ 809061 w 828209"/>
              <a:gd name="connsiteY3" fmla="*/ 371010 h 530568"/>
              <a:gd name="connsiteX4" fmla="*/ 738452 w 828209"/>
              <a:gd name="connsiteY4" fmla="*/ 448701 h 530568"/>
              <a:gd name="connsiteX5" fmla="*/ 677232 w 828209"/>
              <a:gd name="connsiteY5" fmla="*/ 530568 h 530568"/>
              <a:gd name="connsiteX6" fmla="*/ 636854 w 828209"/>
              <a:gd name="connsiteY6" fmla="*/ 481629 h 530568"/>
              <a:gd name="connsiteX7" fmla="*/ 24469 w 828209"/>
              <a:gd name="connsiteY7" fmla="*/ 227971 h 530568"/>
              <a:gd name="connsiteX8" fmla="*/ 0 w 828209"/>
              <a:gd name="connsiteY8" fmla="*/ 229206 h 530568"/>
              <a:gd name="connsiteX9" fmla="*/ 2243 w 828209"/>
              <a:gd name="connsiteY9" fmla="*/ 220482 h 530568"/>
              <a:gd name="connsiteX10" fmla="*/ 24469 w 828209"/>
              <a:gd name="connsiteY10" fmla="*/ 0 h 53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8209" h="530568">
                <a:moveTo>
                  <a:pt x="24469" y="0"/>
                </a:moveTo>
                <a:cubicBezTo>
                  <a:pt x="326573" y="0"/>
                  <a:pt x="600076" y="122452"/>
                  <a:pt x="798054" y="320429"/>
                </a:cubicBezTo>
                <a:lnTo>
                  <a:pt x="828209" y="353608"/>
                </a:lnTo>
                <a:lnTo>
                  <a:pt x="809061" y="371010"/>
                </a:lnTo>
                <a:cubicBezTo>
                  <a:pt x="784314" y="395757"/>
                  <a:pt x="760747" y="421685"/>
                  <a:pt x="738452" y="448701"/>
                </a:cubicBezTo>
                <a:lnTo>
                  <a:pt x="677232" y="530568"/>
                </a:lnTo>
                <a:lnTo>
                  <a:pt x="636854" y="481629"/>
                </a:lnTo>
                <a:cubicBezTo>
                  <a:pt x="480131" y="324906"/>
                  <a:pt x="263620" y="227971"/>
                  <a:pt x="24469" y="227971"/>
                </a:cubicBezTo>
                <a:lnTo>
                  <a:pt x="0" y="229206"/>
                </a:lnTo>
                <a:lnTo>
                  <a:pt x="2243" y="220482"/>
                </a:lnTo>
                <a:cubicBezTo>
                  <a:pt x="16816" y="149264"/>
                  <a:pt x="24469" y="75526"/>
                  <a:pt x="2446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1" name="Freeform 143"/>
          <p:cNvSpPr/>
          <p:nvPr/>
        </p:nvSpPr>
        <p:spPr>
          <a:xfrm>
            <a:off x="5476954" y="2309609"/>
            <a:ext cx="840339" cy="840338"/>
          </a:xfrm>
          <a:custGeom>
            <a:avLst/>
            <a:gdLst>
              <a:gd name="connsiteX0" fmla="*/ 840339 w 840339"/>
              <a:gd name="connsiteY0" fmla="*/ 0 h 840338"/>
              <a:gd name="connsiteX1" fmla="*/ 837103 w 840339"/>
              <a:gd name="connsiteY1" fmla="*/ 64079 h 840338"/>
              <a:gd name="connsiteX2" fmla="*/ 802638 w 840339"/>
              <a:gd name="connsiteY2" fmla="*/ 233066 h 840338"/>
              <a:gd name="connsiteX3" fmla="*/ 797228 w 840339"/>
              <a:gd name="connsiteY3" fmla="*/ 247848 h 840338"/>
              <a:gd name="connsiteX4" fmla="*/ 732442 w 840339"/>
              <a:gd name="connsiteY4" fmla="*/ 271560 h 840338"/>
              <a:gd name="connsiteX5" fmla="*/ 271560 w 840339"/>
              <a:gd name="connsiteY5" fmla="*/ 732442 h 840338"/>
              <a:gd name="connsiteX6" fmla="*/ 247848 w 840339"/>
              <a:gd name="connsiteY6" fmla="*/ 797228 h 840338"/>
              <a:gd name="connsiteX7" fmla="*/ 233066 w 840339"/>
              <a:gd name="connsiteY7" fmla="*/ 802638 h 840338"/>
              <a:gd name="connsiteX8" fmla="*/ 64079 w 840339"/>
              <a:gd name="connsiteY8" fmla="*/ 837103 h 840338"/>
              <a:gd name="connsiteX9" fmla="*/ 0 w 840339"/>
              <a:gd name="connsiteY9" fmla="*/ 840338 h 840338"/>
              <a:gd name="connsiteX10" fmla="*/ 24716 w 840339"/>
              <a:gd name="connsiteY10" fmla="*/ 744219 h 840338"/>
              <a:gd name="connsiteX11" fmla="*/ 744219 w 840339"/>
              <a:gd name="connsiteY11" fmla="*/ 24716 h 840338"/>
              <a:gd name="connsiteX12" fmla="*/ 840339 w 840339"/>
              <a:gd name="connsiteY12" fmla="*/ 0 h 84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0339" h="840338">
                <a:moveTo>
                  <a:pt x="840339" y="0"/>
                </a:moveTo>
                <a:lnTo>
                  <a:pt x="837103" y="64079"/>
                </a:lnTo>
                <a:cubicBezTo>
                  <a:pt x="831190" y="122306"/>
                  <a:pt x="819508" y="178829"/>
                  <a:pt x="802638" y="233066"/>
                </a:cubicBezTo>
                <a:lnTo>
                  <a:pt x="797228" y="247848"/>
                </a:lnTo>
                <a:lnTo>
                  <a:pt x="732442" y="271560"/>
                </a:lnTo>
                <a:cubicBezTo>
                  <a:pt x="525218" y="359208"/>
                  <a:pt x="359209" y="525218"/>
                  <a:pt x="271560" y="732442"/>
                </a:cubicBezTo>
                <a:lnTo>
                  <a:pt x="247848" y="797228"/>
                </a:lnTo>
                <a:lnTo>
                  <a:pt x="233066" y="802638"/>
                </a:lnTo>
                <a:cubicBezTo>
                  <a:pt x="178829" y="819508"/>
                  <a:pt x="122307" y="831189"/>
                  <a:pt x="64079" y="837103"/>
                </a:cubicBezTo>
                <a:lnTo>
                  <a:pt x="0" y="840338"/>
                </a:lnTo>
                <a:lnTo>
                  <a:pt x="24716" y="744219"/>
                </a:lnTo>
                <a:cubicBezTo>
                  <a:pt x="131266" y="401650"/>
                  <a:pt x="401651" y="131265"/>
                  <a:pt x="744219" y="24716"/>
                </a:cubicBezTo>
                <a:lnTo>
                  <a:pt x="840339"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2" name="Freeform 142"/>
          <p:cNvSpPr/>
          <p:nvPr/>
        </p:nvSpPr>
        <p:spPr>
          <a:xfrm>
            <a:off x="7300937" y="2335721"/>
            <a:ext cx="1897753" cy="2188028"/>
          </a:xfrm>
          <a:custGeom>
            <a:avLst/>
            <a:gdLst>
              <a:gd name="connsiteX0" fmla="*/ 803739 w 1897753"/>
              <a:gd name="connsiteY0" fmla="*/ 0 h 2188028"/>
              <a:gd name="connsiteX1" fmla="*/ 1897753 w 1897753"/>
              <a:gd name="connsiteY1" fmla="*/ 1094014 h 2188028"/>
              <a:gd name="connsiteX2" fmla="*/ 803739 w 1897753"/>
              <a:gd name="connsiteY2" fmla="*/ 2188028 h 2188028"/>
              <a:gd name="connsiteX3" fmla="*/ 30154 w 1897753"/>
              <a:gd name="connsiteY3" fmla="*/ 1867599 h 2188028"/>
              <a:gd name="connsiteX4" fmla="*/ 0 w 1897753"/>
              <a:gd name="connsiteY4" fmla="*/ 1834420 h 2188028"/>
              <a:gd name="connsiteX5" fmla="*/ 19147 w 1897753"/>
              <a:gd name="connsiteY5" fmla="*/ 1817018 h 2188028"/>
              <a:gd name="connsiteX6" fmla="*/ 89756 w 1897753"/>
              <a:gd name="connsiteY6" fmla="*/ 1739327 h 2188028"/>
              <a:gd name="connsiteX7" fmla="*/ 150976 w 1897753"/>
              <a:gd name="connsiteY7" fmla="*/ 1657461 h 2188028"/>
              <a:gd name="connsiteX8" fmla="*/ 191354 w 1897753"/>
              <a:gd name="connsiteY8" fmla="*/ 1706399 h 2188028"/>
              <a:gd name="connsiteX9" fmla="*/ 803739 w 1897753"/>
              <a:gd name="connsiteY9" fmla="*/ 1960057 h 2188028"/>
              <a:gd name="connsiteX10" fmla="*/ 1669782 w 1897753"/>
              <a:gd name="connsiteY10" fmla="*/ 1094014 h 2188028"/>
              <a:gd name="connsiteX11" fmla="*/ 803739 w 1897753"/>
              <a:gd name="connsiteY11" fmla="*/ 227971 h 2188028"/>
              <a:gd name="connsiteX12" fmla="*/ 191354 w 1897753"/>
              <a:gd name="connsiteY12" fmla="*/ 481629 h 2188028"/>
              <a:gd name="connsiteX13" fmla="*/ 186561 w 1897753"/>
              <a:gd name="connsiteY13" fmla="*/ 487438 h 2188028"/>
              <a:gd name="connsiteX14" fmla="*/ 152736 w 1897753"/>
              <a:gd name="connsiteY14" fmla="*/ 431759 h 2188028"/>
              <a:gd name="connsiteX15" fmla="*/ 89756 w 1897753"/>
              <a:gd name="connsiteY15" fmla="*/ 347539 h 2188028"/>
              <a:gd name="connsiteX16" fmla="*/ 49302 w 1897753"/>
              <a:gd name="connsiteY16" fmla="*/ 303027 h 2188028"/>
              <a:gd name="connsiteX17" fmla="*/ 107845 w 1897753"/>
              <a:gd name="connsiteY17" fmla="*/ 249820 h 2188028"/>
              <a:gd name="connsiteX18" fmla="*/ 803739 w 1897753"/>
              <a:gd name="connsiteY18" fmla="*/ 0 h 218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97753" h="2188028">
                <a:moveTo>
                  <a:pt x="803739" y="0"/>
                </a:moveTo>
                <a:cubicBezTo>
                  <a:pt x="1407946" y="0"/>
                  <a:pt x="1897753" y="489807"/>
                  <a:pt x="1897753" y="1094014"/>
                </a:cubicBezTo>
                <a:cubicBezTo>
                  <a:pt x="1897753" y="1698221"/>
                  <a:pt x="1407946" y="2188028"/>
                  <a:pt x="803739" y="2188028"/>
                </a:cubicBezTo>
                <a:cubicBezTo>
                  <a:pt x="501636" y="2188028"/>
                  <a:pt x="228132" y="2065576"/>
                  <a:pt x="30154" y="1867599"/>
                </a:cubicBezTo>
                <a:lnTo>
                  <a:pt x="0" y="1834420"/>
                </a:lnTo>
                <a:lnTo>
                  <a:pt x="19147" y="1817018"/>
                </a:lnTo>
                <a:cubicBezTo>
                  <a:pt x="43894" y="1792271"/>
                  <a:pt x="67461" y="1766343"/>
                  <a:pt x="89756" y="1739327"/>
                </a:cubicBezTo>
                <a:lnTo>
                  <a:pt x="150976" y="1657461"/>
                </a:lnTo>
                <a:lnTo>
                  <a:pt x="191354" y="1706399"/>
                </a:lnTo>
                <a:cubicBezTo>
                  <a:pt x="348077" y="1863122"/>
                  <a:pt x="564588" y="1960057"/>
                  <a:pt x="803739" y="1960057"/>
                </a:cubicBezTo>
                <a:cubicBezTo>
                  <a:pt x="1282041" y="1960057"/>
                  <a:pt x="1669782" y="1572316"/>
                  <a:pt x="1669782" y="1094014"/>
                </a:cubicBezTo>
                <a:cubicBezTo>
                  <a:pt x="1669782" y="615712"/>
                  <a:pt x="1282041" y="227971"/>
                  <a:pt x="803739" y="227971"/>
                </a:cubicBezTo>
                <a:cubicBezTo>
                  <a:pt x="564588" y="227971"/>
                  <a:pt x="348077" y="324906"/>
                  <a:pt x="191354" y="481629"/>
                </a:cubicBezTo>
                <a:lnTo>
                  <a:pt x="186561" y="487438"/>
                </a:lnTo>
                <a:lnTo>
                  <a:pt x="152736" y="431759"/>
                </a:lnTo>
                <a:cubicBezTo>
                  <a:pt x="133076" y="402658"/>
                  <a:pt x="112052" y="374554"/>
                  <a:pt x="89756" y="347539"/>
                </a:cubicBezTo>
                <a:lnTo>
                  <a:pt x="49302" y="303027"/>
                </a:lnTo>
                <a:lnTo>
                  <a:pt x="107845" y="249820"/>
                </a:lnTo>
                <a:cubicBezTo>
                  <a:pt x="296955" y="93752"/>
                  <a:pt x="539399" y="0"/>
                  <a:pt x="8037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3" name="Freeform 141"/>
          <p:cNvSpPr/>
          <p:nvPr/>
        </p:nvSpPr>
        <p:spPr>
          <a:xfrm>
            <a:off x="5681691" y="2514347"/>
            <a:ext cx="840338" cy="840339"/>
          </a:xfrm>
          <a:custGeom>
            <a:avLst/>
            <a:gdLst>
              <a:gd name="connsiteX0" fmla="*/ 840338 w 840338"/>
              <a:gd name="connsiteY0" fmla="*/ 0 h 840339"/>
              <a:gd name="connsiteX1" fmla="*/ 815622 w 840338"/>
              <a:gd name="connsiteY1" fmla="*/ 96120 h 840339"/>
              <a:gd name="connsiteX2" fmla="*/ 96119 w 840338"/>
              <a:gd name="connsiteY2" fmla="*/ 815623 h 840339"/>
              <a:gd name="connsiteX3" fmla="*/ 0 w 840338"/>
              <a:gd name="connsiteY3" fmla="*/ 840339 h 840339"/>
              <a:gd name="connsiteX4" fmla="*/ 3235 w 840338"/>
              <a:gd name="connsiteY4" fmla="*/ 776260 h 840339"/>
              <a:gd name="connsiteX5" fmla="*/ 37700 w 840338"/>
              <a:gd name="connsiteY5" fmla="*/ 607273 h 840339"/>
              <a:gd name="connsiteX6" fmla="*/ 43110 w 840338"/>
              <a:gd name="connsiteY6" fmla="*/ 592491 h 840339"/>
              <a:gd name="connsiteX7" fmla="*/ 107896 w 840338"/>
              <a:gd name="connsiteY7" fmla="*/ 568779 h 840339"/>
              <a:gd name="connsiteX8" fmla="*/ 568778 w 840338"/>
              <a:gd name="connsiteY8" fmla="*/ 107897 h 840339"/>
              <a:gd name="connsiteX9" fmla="*/ 592490 w 840338"/>
              <a:gd name="connsiteY9" fmla="*/ 43111 h 840339"/>
              <a:gd name="connsiteX10" fmla="*/ 607272 w 840338"/>
              <a:gd name="connsiteY10" fmla="*/ 37701 h 840339"/>
              <a:gd name="connsiteX11" fmla="*/ 776259 w 840338"/>
              <a:gd name="connsiteY11" fmla="*/ 3236 h 840339"/>
              <a:gd name="connsiteX12" fmla="*/ 840338 w 840338"/>
              <a:gd name="connsiteY12" fmla="*/ 0 h 84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0338" h="840339">
                <a:moveTo>
                  <a:pt x="840338" y="0"/>
                </a:moveTo>
                <a:lnTo>
                  <a:pt x="815622" y="96120"/>
                </a:lnTo>
                <a:cubicBezTo>
                  <a:pt x="709073" y="438688"/>
                  <a:pt x="438688" y="709073"/>
                  <a:pt x="96119" y="815623"/>
                </a:cubicBezTo>
                <a:lnTo>
                  <a:pt x="0" y="840339"/>
                </a:lnTo>
                <a:lnTo>
                  <a:pt x="3235" y="776260"/>
                </a:lnTo>
                <a:cubicBezTo>
                  <a:pt x="9149" y="718032"/>
                  <a:pt x="20830" y="661510"/>
                  <a:pt x="37700" y="607273"/>
                </a:cubicBezTo>
                <a:lnTo>
                  <a:pt x="43110" y="592491"/>
                </a:lnTo>
                <a:lnTo>
                  <a:pt x="107896" y="568779"/>
                </a:lnTo>
                <a:cubicBezTo>
                  <a:pt x="315120" y="481130"/>
                  <a:pt x="481130" y="315121"/>
                  <a:pt x="568778" y="107897"/>
                </a:cubicBezTo>
                <a:lnTo>
                  <a:pt x="592490" y="43111"/>
                </a:lnTo>
                <a:lnTo>
                  <a:pt x="607272" y="37701"/>
                </a:lnTo>
                <a:cubicBezTo>
                  <a:pt x="661509" y="20831"/>
                  <a:pt x="718032" y="9150"/>
                  <a:pt x="776259" y="3236"/>
                </a:cubicBezTo>
                <a:lnTo>
                  <a:pt x="84033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4" name="Freeform 140"/>
          <p:cNvSpPr/>
          <p:nvPr/>
        </p:nvSpPr>
        <p:spPr>
          <a:xfrm>
            <a:off x="7010662" y="2815708"/>
            <a:ext cx="328653" cy="1170022"/>
          </a:xfrm>
          <a:custGeom>
            <a:avLst/>
            <a:gdLst>
              <a:gd name="connsiteX0" fmla="*/ 188600 w 328653"/>
              <a:gd name="connsiteY0" fmla="*/ 0 h 1170022"/>
              <a:gd name="connsiteX1" fmla="*/ 253973 w 328653"/>
              <a:gd name="connsiteY1" fmla="*/ 79233 h 1170022"/>
              <a:gd name="connsiteX2" fmla="*/ 328653 w 328653"/>
              <a:gd name="connsiteY2" fmla="*/ 216819 h 1170022"/>
              <a:gd name="connsiteX3" fmla="*/ 296029 w 328653"/>
              <a:gd name="connsiteY3" fmla="*/ 276924 h 1170022"/>
              <a:gd name="connsiteX4" fmla="*/ 227971 w 328653"/>
              <a:gd name="connsiteY4" fmla="*/ 614027 h 1170022"/>
              <a:gd name="connsiteX5" fmla="*/ 296029 w 328653"/>
              <a:gd name="connsiteY5" fmla="*/ 951130 h 1170022"/>
              <a:gd name="connsiteX6" fmla="*/ 301198 w 328653"/>
              <a:gd name="connsiteY6" fmla="*/ 960654 h 1170022"/>
              <a:gd name="connsiteX7" fmla="*/ 253973 w 328653"/>
              <a:gd name="connsiteY7" fmla="*/ 1047659 h 1170022"/>
              <a:gd name="connsiteX8" fmla="*/ 153015 w 328653"/>
              <a:gd name="connsiteY8" fmla="*/ 1170022 h 1170022"/>
              <a:gd name="connsiteX9" fmla="*/ 132042 w 328653"/>
              <a:gd name="connsiteY9" fmla="*/ 1135499 h 1170022"/>
              <a:gd name="connsiteX10" fmla="*/ 0 w 328653"/>
              <a:gd name="connsiteY10" fmla="*/ 614027 h 1170022"/>
              <a:gd name="connsiteX11" fmla="*/ 186840 w 328653"/>
              <a:gd name="connsiteY11" fmla="*/ 2353 h 1170022"/>
              <a:gd name="connsiteX12" fmla="*/ 188600 w 328653"/>
              <a:gd name="connsiteY12" fmla="*/ 0 h 117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653" h="1170022">
                <a:moveTo>
                  <a:pt x="188600" y="0"/>
                </a:moveTo>
                <a:lnTo>
                  <a:pt x="253973" y="79233"/>
                </a:lnTo>
                <a:lnTo>
                  <a:pt x="328653" y="216819"/>
                </a:lnTo>
                <a:lnTo>
                  <a:pt x="296029" y="276924"/>
                </a:lnTo>
                <a:cubicBezTo>
                  <a:pt x="252205" y="380536"/>
                  <a:pt x="227971" y="494451"/>
                  <a:pt x="227971" y="614027"/>
                </a:cubicBezTo>
                <a:cubicBezTo>
                  <a:pt x="227971" y="733602"/>
                  <a:pt x="252205" y="847518"/>
                  <a:pt x="296029" y="951130"/>
                </a:cubicBezTo>
                <a:lnTo>
                  <a:pt x="301198" y="960654"/>
                </a:lnTo>
                <a:lnTo>
                  <a:pt x="253973" y="1047659"/>
                </a:lnTo>
                <a:lnTo>
                  <a:pt x="153015" y="1170022"/>
                </a:lnTo>
                <a:lnTo>
                  <a:pt x="132042" y="1135499"/>
                </a:lnTo>
                <a:cubicBezTo>
                  <a:pt x="47833" y="980485"/>
                  <a:pt x="0" y="802842"/>
                  <a:pt x="0" y="614027"/>
                </a:cubicBezTo>
                <a:cubicBezTo>
                  <a:pt x="0" y="387449"/>
                  <a:pt x="68879" y="176959"/>
                  <a:pt x="186840" y="2353"/>
                </a:cubicBezTo>
                <a:lnTo>
                  <a:pt x="1886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5" name="Freeform 139"/>
          <p:cNvSpPr/>
          <p:nvPr/>
        </p:nvSpPr>
        <p:spPr>
          <a:xfrm>
            <a:off x="7311860" y="2823160"/>
            <a:ext cx="328653" cy="1170023"/>
          </a:xfrm>
          <a:custGeom>
            <a:avLst/>
            <a:gdLst>
              <a:gd name="connsiteX0" fmla="*/ 175638 w 328653"/>
              <a:gd name="connsiteY0" fmla="*/ 0 h 1170023"/>
              <a:gd name="connsiteX1" fmla="*/ 196611 w 328653"/>
              <a:gd name="connsiteY1" fmla="*/ 34523 h 1170023"/>
              <a:gd name="connsiteX2" fmla="*/ 328653 w 328653"/>
              <a:gd name="connsiteY2" fmla="*/ 555995 h 1170023"/>
              <a:gd name="connsiteX3" fmla="*/ 141813 w 328653"/>
              <a:gd name="connsiteY3" fmla="*/ 1167669 h 1170023"/>
              <a:gd name="connsiteX4" fmla="*/ 140053 w 328653"/>
              <a:gd name="connsiteY4" fmla="*/ 1170023 h 1170023"/>
              <a:gd name="connsiteX5" fmla="*/ 74680 w 328653"/>
              <a:gd name="connsiteY5" fmla="*/ 1090789 h 1170023"/>
              <a:gd name="connsiteX6" fmla="*/ 0 w 328653"/>
              <a:gd name="connsiteY6" fmla="*/ 953203 h 1170023"/>
              <a:gd name="connsiteX7" fmla="*/ 32624 w 328653"/>
              <a:gd name="connsiteY7" fmla="*/ 893098 h 1170023"/>
              <a:gd name="connsiteX8" fmla="*/ 100682 w 328653"/>
              <a:gd name="connsiteY8" fmla="*/ 555995 h 1170023"/>
              <a:gd name="connsiteX9" fmla="*/ 32624 w 328653"/>
              <a:gd name="connsiteY9" fmla="*/ 218892 h 1170023"/>
              <a:gd name="connsiteX10" fmla="*/ 27455 w 328653"/>
              <a:gd name="connsiteY10" fmla="*/ 209368 h 1170023"/>
              <a:gd name="connsiteX11" fmla="*/ 74680 w 328653"/>
              <a:gd name="connsiteY11" fmla="*/ 122363 h 1170023"/>
              <a:gd name="connsiteX12" fmla="*/ 175638 w 328653"/>
              <a:gd name="connsiteY12" fmla="*/ 0 h 117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653" h="1170023">
                <a:moveTo>
                  <a:pt x="175638" y="0"/>
                </a:moveTo>
                <a:lnTo>
                  <a:pt x="196611" y="34523"/>
                </a:lnTo>
                <a:cubicBezTo>
                  <a:pt x="280821" y="189537"/>
                  <a:pt x="328653" y="367180"/>
                  <a:pt x="328653" y="555995"/>
                </a:cubicBezTo>
                <a:cubicBezTo>
                  <a:pt x="328653" y="782573"/>
                  <a:pt x="259774" y="993063"/>
                  <a:pt x="141813" y="1167669"/>
                </a:cubicBezTo>
                <a:lnTo>
                  <a:pt x="140053" y="1170023"/>
                </a:lnTo>
                <a:lnTo>
                  <a:pt x="74680" y="1090789"/>
                </a:lnTo>
                <a:lnTo>
                  <a:pt x="0" y="953203"/>
                </a:lnTo>
                <a:lnTo>
                  <a:pt x="32624" y="893098"/>
                </a:lnTo>
                <a:cubicBezTo>
                  <a:pt x="76448" y="789486"/>
                  <a:pt x="100682" y="675570"/>
                  <a:pt x="100682" y="555995"/>
                </a:cubicBezTo>
                <a:cubicBezTo>
                  <a:pt x="100682" y="436419"/>
                  <a:pt x="76448" y="322504"/>
                  <a:pt x="32624" y="218892"/>
                </a:cubicBezTo>
                <a:lnTo>
                  <a:pt x="27455" y="209368"/>
                </a:lnTo>
                <a:lnTo>
                  <a:pt x="74680" y="122363"/>
                </a:lnTo>
                <a:lnTo>
                  <a:pt x="1756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6" name="Freeform 137"/>
          <p:cNvSpPr/>
          <p:nvPr/>
        </p:nvSpPr>
        <p:spPr>
          <a:xfrm>
            <a:off x="4490744" y="3580906"/>
            <a:ext cx="2188028" cy="2182220"/>
          </a:xfrm>
          <a:custGeom>
            <a:avLst/>
            <a:gdLst>
              <a:gd name="connsiteX0" fmla="*/ 981108 w 2188028"/>
              <a:gd name="connsiteY0" fmla="*/ 0 h 2182220"/>
              <a:gd name="connsiteX1" fmla="*/ 983966 w 2188028"/>
              <a:gd name="connsiteY1" fmla="*/ 18730 h 2182220"/>
              <a:gd name="connsiteX2" fmla="*/ 1047713 w 2188028"/>
              <a:gd name="connsiteY2" fmla="*/ 224088 h 2182220"/>
              <a:gd name="connsiteX3" fmla="*/ 1047907 w 2188028"/>
              <a:gd name="connsiteY3" fmla="*/ 224491 h 2182220"/>
              <a:gd name="connsiteX4" fmla="*/ 1005466 w 2188028"/>
              <a:gd name="connsiteY4" fmla="*/ 226634 h 2182220"/>
              <a:gd name="connsiteX5" fmla="*/ 227971 w 2188028"/>
              <a:gd name="connsiteY5" fmla="*/ 1088206 h 2182220"/>
              <a:gd name="connsiteX6" fmla="*/ 1094014 w 2188028"/>
              <a:gd name="connsiteY6" fmla="*/ 1954249 h 2182220"/>
              <a:gd name="connsiteX7" fmla="*/ 1960057 w 2188028"/>
              <a:gd name="connsiteY7" fmla="*/ 1088206 h 2182220"/>
              <a:gd name="connsiteX8" fmla="*/ 1942462 w 2188028"/>
              <a:gd name="connsiteY8" fmla="*/ 913668 h 2182220"/>
              <a:gd name="connsiteX9" fmla="*/ 1935163 w 2188028"/>
              <a:gd name="connsiteY9" fmla="*/ 885281 h 2182220"/>
              <a:gd name="connsiteX10" fmla="*/ 1943897 w 2188028"/>
              <a:gd name="connsiteY10" fmla="*/ 886614 h 2182220"/>
              <a:gd name="connsiteX11" fmla="*/ 2055754 w 2188028"/>
              <a:gd name="connsiteY11" fmla="*/ 892262 h 2182220"/>
              <a:gd name="connsiteX12" fmla="*/ 2167611 w 2188028"/>
              <a:gd name="connsiteY12" fmla="*/ 886614 h 2182220"/>
              <a:gd name="connsiteX13" fmla="*/ 2168661 w 2188028"/>
              <a:gd name="connsiteY13" fmla="*/ 886454 h 2182220"/>
              <a:gd name="connsiteX14" fmla="*/ 2182380 w 2188028"/>
              <a:gd name="connsiteY14" fmla="*/ 976349 h 2182220"/>
              <a:gd name="connsiteX15" fmla="*/ 2188028 w 2188028"/>
              <a:gd name="connsiteY15" fmla="*/ 1088206 h 2182220"/>
              <a:gd name="connsiteX16" fmla="*/ 1094014 w 2188028"/>
              <a:gd name="connsiteY16" fmla="*/ 2182220 h 2182220"/>
              <a:gd name="connsiteX17" fmla="*/ 0 w 2188028"/>
              <a:gd name="connsiteY17" fmla="*/ 1088206 h 2182220"/>
              <a:gd name="connsiteX18" fmla="*/ 873532 w 2188028"/>
              <a:gd name="connsiteY18" fmla="*/ 16418 h 2182220"/>
              <a:gd name="connsiteX19" fmla="*/ 981108 w 2188028"/>
              <a:gd name="connsiteY19" fmla="*/ 0 h 218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88028" h="2182220">
                <a:moveTo>
                  <a:pt x="981108" y="0"/>
                </a:moveTo>
                <a:lnTo>
                  <a:pt x="983966" y="18730"/>
                </a:lnTo>
                <a:cubicBezTo>
                  <a:pt x="998540" y="89948"/>
                  <a:pt x="1020033" y="158645"/>
                  <a:pt x="1047713" y="224088"/>
                </a:cubicBezTo>
                <a:lnTo>
                  <a:pt x="1047907" y="224491"/>
                </a:lnTo>
                <a:lnTo>
                  <a:pt x="1005466" y="226634"/>
                </a:lnTo>
                <a:cubicBezTo>
                  <a:pt x="568759" y="270985"/>
                  <a:pt x="227971" y="639798"/>
                  <a:pt x="227971" y="1088206"/>
                </a:cubicBezTo>
                <a:cubicBezTo>
                  <a:pt x="227971" y="1566508"/>
                  <a:pt x="615712" y="1954249"/>
                  <a:pt x="1094014" y="1954249"/>
                </a:cubicBezTo>
                <a:cubicBezTo>
                  <a:pt x="1572316" y="1954249"/>
                  <a:pt x="1960057" y="1566508"/>
                  <a:pt x="1960057" y="1088206"/>
                </a:cubicBezTo>
                <a:cubicBezTo>
                  <a:pt x="1960057" y="1028418"/>
                  <a:pt x="1953999" y="970046"/>
                  <a:pt x="1942462" y="913668"/>
                </a:cubicBezTo>
                <a:lnTo>
                  <a:pt x="1935163" y="885281"/>
                </a:lnTo>
                <a:lnTo>
                  <a:pt x="1943897" y="886614"/>
                </a:lnTo>
                <a:cubicBezTo>
                  <a:pt x="1980675" y="890349"/>
                  <a:pt x="2017991" y="892262"/>
                  <a:pt x="2055754" y="892262"/>
                </a:cubicBezTo>
                <a:cubicBezTo>
                  <a:pt x="2093517" y="892262"/>
                  <a:pt x="2130833" y="890349"/>
                  <a:pt x="2167611" y="886614"/>
                </a:cubicBezTo>
                <a:lnTo>
                  <a:pt x="2168661" y="886454"/>
                </a:lnTo>
                <a:lnTo>
                  <a:pt x="2182380" y="976349"/>
                </a:lnTo>
                <a:cubicBezTo>
                  <a:pt x="2186115" y="1013127"/>
                  <a:pt x="2188028" y="1050443"/>
                  <a:pt x="2188028" y="1088206"/>
                </a:cubicBezTo>
                <a:cubicBezTo>
                  <a:pt x="2188028" y="1692413"/>
                  <a:pt x="1698221" y="2182220"/>
                  <a:pt x="1094014" y="2182220"/>
                </a:cubicBezTo>
                <a:cubicBezTo>
                  <a:pt x="489807" y="2182220"/>
                  <a:pt x="0" y="1692413"/>
                  <a:pt x="0" y="1088206"/>
                </a:cubicBezTo>
                <a:cubicBezTo>
                  <a:pt x="0" y="559525"/>
                  <a:pt x="375009" y="118431"/>
                  <a:pt x="873532" y="16418"/>
                </a:cubicBezTo>
                <a:lnTo>
                  <a:pt x="9811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7" name="Freeform 136"/>
          <p:cNvSpPr/>
          <p:nvPr/>
        </p:nvSpPr>
        <p:spPr>
          <a:xfrm>
            <a:off x="5705349" y="3582079"/>
            <a:ext cx="887256" cy="663118"/>
          </a:xfrm>
          <a:custGeom>
            <a:avLst/>
            <a:gdLst>
              <a:gd name="connsiteX0" fmla="*/ 0 w 887256"/>
              <a:gd name="connsiteY0" fmla="*/ 0 h 663118"/>
              <a:gd name="connsiteX1" fmla="*/ 99891 w 887256"/>
              <a:gd name="connsiteY1" fmla="*/ 15245 h 663118"/>
              <a:gd name="connsiteX2" fmla="*/ 841381 w 887256"/>
              <a:gd name="connsiteY2" fmla="*/ 565561 h 663118"/>
              <a:gd name="connsiteX3" fmla="*/ 887256 w 887256"/>
              <a:gd name="connsiteY3" fmla="*/ 660790 h 663118"/>
              <a:gd name="connsiteX4" fmla="*/ 841149 w 887256"/>
              <a:gd name="connsiteY4" fmla="*/ 663118 h 663118"/>
              <a:gd name="connsiteX5" fmla="*/ 666611 w 887256"/>
              <a:gd name="connsiteY5" fmla="*/ 645523 h 663118"/>
              <a:gd name="connsiteX6" fmla="*/ 613281 w 887256"/>
              <a:gd name="connsiteY6" fmla="*/ 631810 h 663118"/>
              <a:gd name="connsiteX7" fmla="*/ 597545 w 887256"/>
              <a:gd name="connsiteY7" fmla="*/ 602820 h 663118"/>
              <a:gd name="connsiteX8" fmla="*/ 136944 w 887256"/>
              <a:gd name="connsiteY8" fmla="*/ 259926 h 663118"/>
              <a:gd name="connsiteX9" fmla="*/ 107278 w 887256"/>
              <a:gd name="connsiteY9" fmla="*/ 252298 h 663118"/>
              <a:gd name="connsiteX10" fmla="*/ 43164 w 887256"/>
              <a:gd name="connsiteY10" fmla="*/ 134178 h 663118"/>
              <a:gd name="connsiteX11" fmla="*/ 14042 w 887256"/>
              <a:gd name="connsiteY11" fmla="*/ 54610 h 663118"/>
              <a:gd name="connsiteX12" fmla="*/ 0 w 887256"/>
              <a:gd name="connsiteY12" fmla="*/ 0 h 6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7256" h="663118">
                <a:moveTo>
                  <a:pt x="0" y="0"/>
                </a:moveTo>
                <a:lnTo>
                  <a:pt x="99891" y="15245"/>
                </a:lnTo>
                <a:cubicBezTo>
                  <a:pt x="420370" y="80825"/>
                  <a:pt x="689806" y="286535"/>
                  <a:pt x="841381" y="565561"/>
                </a:cubicBezTo>
                <a:lnTo>
                  <a:pt x="887256" y="660790"/>
                </a:lnTo>
                <a:lnTo>
                  <a:pt x="841149" y="663118"/>
                </a:lnTo>
                <a:cubicBezTo>
                  <a:pt x="781361" y="663118"/>
                  <a:pt x="722989" y="657060"/>
                  <a:pt x="666611" y="645523"/>
                </a:cubicBezTo>
                <a:lnTo>
                  <a:pt x="613281" y="631810"/>
                </a:lnTo>
                <a:lnTo>
                  <a:pt x="597545" y="602820"/>
                </a:lnTo>
                <a:cubicBezTo>
                  <a:pt x="488602" y="441562"/>
                  <a:pt x="326772" y="318969"/>
                  <a:pt x="136944" y="259926"/>
                </a:cubicBezTo>
                <a:lnTo>
                  <a:pt x="107278" y="252298"/>
                </a:lnTo>
                <a:lnTo>
                  <a:pt x="43164" y="134178"/>
                </a:lnTo>
                <a:cubicBezTo>
                  <a:pt x="32208" y="108275"/>
                  <a:pt x="22476" y="81728"/>
                  <a:pt x="14042" y="54610"/>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8" name="Freeform 135"/>
          <p:cNvSpPr/>
          <p:nvPr/>
        </p:nvSpPr>
        <p:spPr>
          <a:xfrm>
            <a:off x="5538651" y="3803069"/>
            <a:ext cx="887256" cy="663118"/>
          </a:xfrm>
          <a:custGeom>
            <a:avLst/>
            <a:gdLst>
              <a:gd name="connsiteX0" fmla="*/ 46107 w 887256"/>
              <a:gd name="connsiteY0" fmla="*/ 0 h 663118"/>
              <a:gd name="connsiteX1" fmla="*/ 220645 w 887256"/>
              <a:gd name="connsiteY1" fmla="*/ 17595 h 663118"/>
              <a:gd name="connsiteX2" fmla="*/ 273976 w 887256"/>
              <a:gd name="connsiteY2" fmla="*/ 31308 h 663118"/>
              <a:gd name="connsiteX3" fmla="*/ 289711 w 887256"/>
              <a:gd name="connsiteY3" fmla="*/ 60298 h 663118"/>
              <a:gd name="connsiteX4" fmla="*/ 750312 w 887256"/>
              <a:gd name="connsiteY4" fmla="*/ 403192 h 663118"/>
              <a:gd name="connsiteX5" fmla="*/ 779979 w 887256"/>
              <a:gd name="connsiteY5" fmla="*/ 410820 h 663118"/>
              <a:gd name="connsiteX6" fmla="*/ 844092 w 887256"/>
              <a:gd name="connsiteY6" fmla="*/ 528940 h 663118"/>
              <a:gd name="connsiteX7" fmla="*/ 873214 w 887256"/>
              <a:gd name="connsiteY7" fmla="*/ 608508 h 663118"/>
              <a:gd name="connsiteX8" fmla="*/ 887256 w 887256"/>
              <a:gd name="connsiteY8" fmla="*/ 663118 h 663118"/>
              <a:gd name="connsiteX9" fmla="*/ 787365 w 887256"/>
              <a:gd name="connsiteY9" fmla="*/ 647873 h 663118"/>
              <a:gd name="connsiteX10" fmla="*/ 45875 w 887256"/>
              <a:gd name="connsiteY10" fmla="*/ 97557 h 663118"/>
              <a:gd name="connsiteX11" fmla="*/ 0 w 887256"/>
              <a:gd name="connsiteY11" fmla="*/ 2328 h 663118"/>
              <a:gd name="connsiteX12" fmla="*/ 46107 w 887256"/>
              <a:gd name="connsiteY12" fmla="*/ 0 h 6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7256" h="663118">
                <a:moveTo>
                  <a:pt x="46107" y="0"/>
                </a:moveTo>
                <a:cubicBezTo>
                  <a:pt x="105895" y="0"/>
                  <a:pt x="164268" y="6059"/>
                  <a:pt x="220645" y="17595"/>
                </a:cubicBezTo>
                <a:lnTo>
                  <a:pt x="273976" y="31308"/>
                </a:lnTo>
                <a:lnTo>
                  <a:pt x="289711" y="60298"/>
                </a:lnTo>
                <a:cubicBezTo>
                  <a:pt x="398655" y="221556"/>
                  <a:pt x="560484" y="344150"/>
                  <a:pt x="750312" y="403192"/>
                </a:cubicBezTo>
                <a:lnTo>
                  <a:pt x="779979" y="410820"/>
                </a:lnTo>
                <a:lnTo>
                  <a:pt x="844092" y="528940"/>
                </a:lnTo>
                <a:cubicBezTo>
                  <a:pt x="855048" y="554843"/>
                  <a:pt x="864780" y="581390"/>
                  <a:pt x="873214" y="608508"/>
                </a:cubicBezTo>
                <a:lnTo>
                  <a:pt x="887256" y="663118"/>
                </a:lnTo>
                <a:lnTo>
                  <a:pt x="787365" y="647873"/>
                </a:lnTo>
                <a:cubicBezTo>
                  <a:pt x="466886" y="582293"/>
                  <a:pt x="197451" y="376583"/>
                  <a:pt x="45875" y="97557"/>
                </a:cubicBezTo>
                <a:lnTo>
                  <a:pt x="0" y="2328"/>
                </a:lnTo>
                <a:lnTo>
                  <a:pt x="4610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19" name="Freeform 134"/>
          <p:cNvSpPr/>
          <p:nvPr/>
        </p:nvSpPr>
        <p:spPr>
          <a:xfrm>
            <a:off x="6592606" y="3985730"/>
            <a:ext cx="708331" cy="481630"/>
          </a:xfrm>
          <a:custGeom>
            <a:avLst/>
            <a:gdLst>
              <a:gd name="connsiteX0" fmla="*/ 571071 w 708331"/>
              <a:gd name="connsiteY0" fmla="*/ 0 h 481630"/>
              <a:gd name="connsiteX1" fmla="*/ 604896 w 708331"/>
              <a:gd name="connsiteY1" fmla="*/ 55679 h 481630"/>
              <a:gd name="connsiteX2" fmla="*/ 667876 w 708331"/>
              <a:gd name="connsiteY2" fmla="*/ 139899 h 481630"/>
              <a:gd name="connsiteX3" fmla="*/ 708331 w 708331"/>
              <a:gd name="connsiteY3" fmla="*/ 184411 h 481630"/>
              <a:gd name="connsiteX4" fmla="*/ 649787 w 708331"/>
              <a:gd name="connsiteY4" fmla="*/ 237618 h 481630"/>
              <a:gd name="connsiteX5" fmla="*/ 174375 w 708331"/>
              <a:gd name="connsiteY5" fmla="*/ 465212 h 481630"/>
              <a:gd name="connsiteX6" fmla="*/ 66800 w 708331"/>
              <a:gd name="connsiteY6" fmla="*/ 481630 h 481630"/>
              <a:gd name="connsiteX7" fmla="*/ 63941 w 708331"/>
              <a:gd name="connsiteY7" fmla="*/ 462900 h 481630"/>
              <a:gd name="connsiteX8" fmla="*/ 194 w 708331"/>
              <a:gd name="connsiteY8" fmla="*/ 257542 h 481630"/>
              <a:gd name="connsiteX9" fmla="*/ 0 w 708331"/>
              <a:gd name="connsiteY9" fmla="*/ 257139 h 481630"/>
              <a:gd name="connsiteX10" fmla="*/ 42441 w 708331"/>
              <a:gd name="connsiteY10" fmla="*/ 254996 h 481630"/>
              <a:gd name="connsiteX11" fmla="*/ 566278 w 708331"/>
              <a:gd name="connsiteY11" fmla="*/ 5809 h 481630"/>
              <a:gd name="connsiteX12" fmla="*/ 571071 w 708331"/>
              <a:gd name="connsiteY12" fmla="*/ 0 h 48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8331" h="481630">
                <a:moveTo>
                  <a:pt x="571071" y="0"/>
                </a:moveTo>
                <a:lnTo>
                  <a:pt x="604896" y="55679"/>
                </a:lnTo>
                <a:cubicBezTo>
                  <a:pt x="624557" y="84780"/>
                  <a:pt x="645581" y="112884"/>
                  <a:pt x="667876" y="139899"/>
                </a:cubicBezTo>
                <a:lnTo>
                  <a:pt x="708331" y="184411"/>
                </a:lnTo>
                <a:lnTo>
                  <a:pt x="649787" y="237618"/>
                </a:lnTo>
                <a:cubicBezTo>
                  <a:pt x="514709" y="349095"/>
                  <a:pt x="352419" y="428779"/>
                  <a:pt x="174375" y="465212"/>
                </a:cubicBezTo>
                <a:lnTo>
                  <a:pt x="66800" y="481630"/>
                </a:lnTo>
                <a:lnTo>
                  <a:pt x="63941" y="462900"/>
                </a:lnTo>
                <a:cubicBezTo>
                  <a:pt x="49368" y="391683"/>
                  <a:pt x="27874" y="322986"/>
                  <a:pt x="194" y="257542"/>
                </a:cubicBezTo>
                <a:lnTo>
                  <a:pt x="0" y="257139"/>
                </a:lnTo>
                <a:lnTo>
                  <a:pt x="42441" y="254996"/>
                </a:lnTo>
                <a:cubicBezTo>
                  <a:pt x="246238" y="234299"/>
                  <a:pt x="429145" y="142942"/>
                  <a:pt x="566278" y="5809"/>
                </a:cubicBezTo>
                <a:lnTo>
                  <a:pt x="57107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20" name="Freeform 153"/>
          <p:cNvSpPr/>
          <p:nvPr/>
        </p:nvSpPr>
        <p:spPr>
          <a:xfrm>
            <a:off x="7199261" y="2638749"/>
            <a:ext cx="288236" cy="393779"/>
          </a:xfrm>
          <a:custGeom>
            <a:avLst/>
            <a:gdLst>
              <a:gd name="connsiteX0" fmla="*/ 150977 w 288236"/>
              <a:gd name="connsiteY0" fmla="*/ 0 h 393779"/>
              <a:gd name="connsiteX1" fmla="*/ 191431 w 288236"/>
              <a:gd name="connsiteY1" fmla="*/ 44512 h 393779"/>
              <a:gd name="connsiteX2" fmla="*/ 254411 w 288236"/>
              <a:gd name="connsiteY2" fmla="*/ 128732 h 393779"/>
              <a:gd name="connsiteX3" fmla="*/ 288236 w 288236"/>
              <a:gd name="connsiteY3" fmla="*/ 184411 h 393779"/>
              <a:gd name="connsiteX4" fmla="*/ 187278 w 288236"/>
              <a:gd name="connsiteY4" fmla="*/ 306774 h 393779"/>
              <a:gd name="connsiteX5" fmla="*/ 140053 w 288236"/>
              <a:gd name="connsiteY5" fmla="*/ 393779 h 393779"/>
              <a:gd name="connsiteX6" fmla="*/ 65373 w 288236"/>
              <a:gd name="connsiteY6" fmla="*/ 256193 h 393779"/>
              <a:gd name="connsiteX7" fmla="*/ 0 w 288236"/>
              <a:gd name="connsiteY7" fmla="*/ 176960 h 393779"/>
              <a:gd name="connsiteX8" fmla="*/ 61220 w 288236"/>
              <a:gd name="connsiteY8" fmla="*/ 95093 h 393779"/>
              <a:gd name="connsiteX9" fmla="*/ 131829 w 288236"/>
              <a:gd name="connsiteY9" fmla="*/ 17402 h 393779"/>
              <a:gd name="connsiteX10" fmla="*/ 150977 w 288236"/>
              <a:gd name="connsiteY10" fmla="*/ 0 h 39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36" h="393779">
                <a:moveTo>
                  <a:pt x="150977" y="0"/>
                </a:moveTo>
                <a:lnTo>
                  <a:pt x="191431" y="44512"/>
                </a:lnTo>
                <a:cubicBezTo>
                  <a:pt x="213727" y="71527"/>
                  <a:pt x="234751" y="99631"/>
                  <a:pt x="254411" y="128732"/>
                </a:cubicBezTo>
                <a:lnTo>
                  <a:pt x="288236" y="184411"/>
                </a:lnTo>
                <a:lnTo>
                  <a:pt x="187278" y="306774"/>
                </a:lnTo>
                <a:lnTo>
                  <a:pt x="140053" y="393779"/>
                </a:lnTo>
                <a:lnTo>
                  <a:pt x="65373" y="256193"/>
                </a:lnTo>
                <a:lnTo>
                  <a:pt x="0" y="176960"/>
                </a:lnTo>
                <a:lnTo>
                  <a:pt x="61220" y="95093"/>
                </a:lnTo>
                <a:cubicBezTo>
                  <a:pt x="83515" y="68077"/>
                  <a:pt x="107082" y="42149"/>
                  <a:pt x="131829" y="17402"/>
                </a:cubicBezTo>
                <a:lnTo>
                  <a:pt x="15097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21" name="Freeform 149"/>
          <p:cNvSpPr/>
          <p:nvPr/>
        </p:nvSpPr>
        <p:spPr>
          <a:xfrm>
            <a:off x="7163676" y="3776363"/>
            <a:ext cx="288236" cy="393779"/>
          </a:xfrm>
          <a:custGeom>
            <a:avLst/>
            <a:gdLst>
              <a:gd name="connsiteX0" fmla="*/ 148183 w 288236"/>
              <a:gd name="connsiteY0" fmla="*/ 0 h 393779"/>
              <a:gd name="connsiteX1" fmla="*/ 222863 w 288236"/>
              <a:gd name="connsiteY1" fmla="*/ 137586 h 393779"/>
              <a:gd name="connsiteX2" fmla="*/ 288236 w 288236"/>
              <a:gd name="connsiteY2" fmla="*/ 216820 h 393779"/>
              <a:gd name="connsiteX3" fmla="*/ 227016 w 288236"/>
              <a:gd name="connsiteY3" fmla="*/ 298686 h 393779"/>
              <a:gd name="connsiteX4" fmla="*/ 156407 w 288236"/>
              <a:gd name="connsiteY4" fmla="*/ 376377 h 393779"/>
              <a:gd name="connsiteX5" fmla="*/ 137260 w 288236"/>
              <a:gd name="connsiteY5" fmla="*/ 393779 h 393779"/>
              <a:gd name="connsiteX6" fmla="*/ 96805 w 288236"/>
              <a:gd name="connsiteY6" fmla="*/ 349267 h 393779"/>
              <a:gd name="connsiteX7" fmla="*/ 33825 w 288236"/>
              <a:gd name="connsiteY7" fmla="*/ 265047 h 393779"/>
              <a:gd name="connsiteX8" fmla="*/ 0 w 288236"/>
              <a:gd name="connsiteY8" fmla="*/ 209368 h 393779"/>
              <a:gd name="connsiteX9" fmla="*/ 100958 w 288236"/>
              <a:gd name="connsiteY9" fmla="*/ 87005 h 393779"/>
              <a:gd name="connsiteX10" fmla="*/ 148183 w 288236"/>
              <a:gd name="connsiteY10" fmla="*/ 0 h 39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36" h="393779">
                <a:moveTo>
                  <a:pt x="148183" y="0"/>
                </a:moveTo>
                <a:lnTo>
                  <a:pt x="222863" y="137586"/>
                </a:lnTo>
                <a:lnTo>
                  <a:pt x="288236" y="216820"/>
                </a:lnTo>
                <a:lnTo>
                  <a:pt x="227016" y="298686"/>
                </a:lnTo>
                <a:cubicBezTo>
                  <a:pt x="204721" y="325702"/>
                  <a:pt x="181154" y="351630"/>
                  <a:pt x="156407" y="376377"/>
                </a:cubicBezTo>
                <a:lnTo>
                  <a:pt x="137260" y="393779"/>
                </a:lnTo>
                <a:lnTo>
                  <a:pt x="96805" y="349267"/>
                </a:lnTo>
                <a:cubicBezTo>
                  <a:pt x="74510" y="322252"/>
                  <a:pt x="53486" y="294148"/>
                  <a:pt x="33825" y="265047"/>
                </a:cubicBezTo>
                <a:lnTo>
                  <a:pt x="0" y="209368"/>
                </a:lnTo>
                <a:lnTo>
                  <a:pt x="100958" y="87005"/>
                </a:lnTo>
                <a:lnTo>
                  <a:pt x="14818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22" name="Freeform 146"/>
          <p:cNvSpPr/>
          <p:nvPr/>
        </p:nvSpPr>
        <p:spPr>
          <a:xfrm>
            <a:off x="6318631" y="4213890"/>
            <a:ext cx="340775" cy="259279"/>
          </a:xfrm>
          <a:custGeom>
            <a:avLst/>
            <a:gdLst>
              <a:gd name="connsiteX0" fmla="*/ 0 w 340775"/>
              <a:gd name="connsiteY0" fmla="*/ 0 h 259279"/>
              <a:gd name="connsiteX1" fmla="*/ 53330 w 340775"/>
              <a:gd name="connsiteY1" fmla="*/ 13713 h 259279"/>
              <a:gd name="connsiteX2" fmla="*/ 227868 w 340775"/>
              <a:gd name="connsiteY2" fmla="*/ 31308 h 259279"/>
              <a:gd name="connsiteX3" fmla="*/ 273975 w 340775"/>
              <a:gd name="connsiteY3" fmla="*/ 28980 h 259279"/>
              <a:gd name="connsiteX4" fmla="*/ 274169 w 340775"/>
              <a:gd name="connsiteY4" fmla="*/ 29383 h 259279"/>
              <a:gd name="connsiteX5" fmla="*/ 337916 w 340775"/>
              <a:gd name="connsiteY5" fmla="*/ 234741 h 259279"/>
              <a:gd name="connsiteX6" fmla="*/ 340775 w 340775"/>
              <a:gd name="connsiteY6" fmla="*/ 253471 h 259279"/>
              <a:gd name="connsiteX7" fmla="*/ 339725 w 340775"/>
              <a:gd name="connsiteY7" fmla="*/ 253631 h 259279"/>
              <a:gd name="connsiteX8" fmla="*/ 227868 w 340775"/>
              <a:gd name="connsiteY8" fmla="*/ 259279 h 259279"/>
              <a:gd name="connsiteX9" fmla="*/ 116011 w 340775"/>
              <a:gd name="connsiteY9" fmla="*/ 253631 h 259279"/>
              <a:gd name="connsiteX10" fmla="*/ 107277 w 340775"/>
              <a:gd name="connsiteY10" fmla="*/ 252298 h 259279"/>
              <a:gd name="connsiteX11" fmla="*/ 93235 w 340775"/>
              <a:gd name="connsiteY11" fmla="*/ 197688 h 259279"/>
              <a:gd name="connsiteX12" fmla="*/ 64113 w 340775"/>
              <a:gd name="connsiteY12" fmla="*/ 118120 h 259279"/>
              <a:gd name="connsiteX13" fmla="*/ 0 w 340775"/>
              <a:gd name="connsiteY13" fmla="*/ 0 h 25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75" h="259279">
                <a:moveTo>
                  <a:pt x="0" y="0"/>
                </a:moveTo>
                <a:lnTo>
                  <a:pt x="53330" y="13713"/>
                </a:lnTo>
                <a:cubicBezTo>
                  <a:pt x="109708" y="25250"/>
                  <a:pt x="168080" y="31308"/>
                  <a:pt x="227868" y="31308"/>
                </a:cubicBezTo>
                <a:lnTo>
                  <a:pt x="273975" y="28980"/>
                </a:lnTo>
                <a:lnTo>
                  <a:pt x="274169" y="29383"/>
                </a:lnTo>
                <a:cubicBezTo>
                  <a:pt x="301849" y="94827"/>
                  <a:pt x="323343" y="163524"/>
                  <a:pt x="337916" y="234741"/>
                </a:cubicBezTo>
                <a:lnTo>
                  <a:pt x="340775" y="253471"/>
                </a:lnTo>
                <a:lnTo>
                  <a:pt x="339725" y="253631"/>
                </a:lnTo>
                <a:cubicBezTo>
                  <a:pt x="302947" y="257366"/>
                  <a:pt x="265631" y="259279"/>
                  <a:pt x="227868" y="259279"/>
                </a:cubicBezTo>
                <a:cubicBezTo>
                  <a:pt x="190105" y="259279"/>
                  <a:pt x="152789" y="257366"/>
                  <a:pt x="116011" y="253631"/>
                </a:cubicBezTo>
                <a:lnTo>
                  <a:pt x="107277" y="252298"/>
                </a:lnTo>
                <a:lnTo>
                  <a:pt x="93235" y="197688"/>
                </a:lnTo>
                <a:cubicBezTo>
                  <a:pt x="84801" y="170570"/>
                  <a:pt x="75069" y="144023"/>
                  <a:pt x="64113" y="118120"/>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23" name="Freeform 138"/>
          <p:cNvSpPr/>
          <p:nvPr/>
        </p:nvSpPr>
        <p:spPr>
          <a:xfrm>
            <a:off x="5452485" y="3354685"/>
            <a:ext cx="252865" cy="227394"/>
          </a:xfrm>
          <a:custGeom>
            <a:avLst/>
            <a:gdLst>
              <a:gd name="connsiteX0" fmla="*/ 229207 w 252865"/>
              <a:gd name="connsiteY0" fmla="*/ 0 h 227394"/>
              <a:gd name="connsiteX1" fmla="*/ 227971 w 252865"/>
              <a:gd name="connsiteY1" fmla="*/ 24469 h 227394"/>
              <a:gd name="connsiteX2" fmla="*/ 245566 w 252865"/>
              <a:gd name="connsiteY2" fmla="*/ 199007 h 227394"/>
              <a:gd name="connsiteX3" fmla="*/ 252865 w 252865"/>
              <a:gd name="connsiteY3" fmla="*/ 227394 h 227394"/>
              <a:gd name="connsiteX4" fmla="*/ 244131 w 252865"/>
              <a:gd name="connsiteY4" fmla="*/ 226061 h 227394"/>
              <a:gd name="connsiteX5" fmla="*/ 132274 w 252865"/>
              <a:gd name="connsiteY5" fmla="*/ 220413 h 227394"/>
              <a:gd name="connsiteX6" fmla="*/ 20417 w 252865"/>
              <a:gd name="connsiteY6" fmla="*/ 226061 h 227394"/>
              <a:gd name="connsiteX7" fmla="*/ 19368 w 252865"/>
              <a:gd name="connsiteY7" fmla="*/ 226221 h 227394"/>
              <a:gd name="connsiteX8" fmla="*/ 5648 w 252865"/>
              <a:gd name="connsiteY8" fmla="*/ 136326 h 227394"/>
              <a:gd name="connsiteX9" fmla="*/ 0 w 252865"/>
              <a:gd name="connsiteY9" fmla="*/ 24469 h 227394"/>
              <a:gd name="connsiteX10" fmla="*/ 220482 w 252865"/>
              <a:gd name="connsiteY10" fmla="*/ 2243 h 227394"/>
              <a:gd name="connsiteX11" fmla="*/ 229207 w 252865"/>
              <a:gd name="connsiteY11" fmla="*/ 0 h 22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65" h="227394">
                <a:moveTo>
                  <a:pt x="229207" y="0"/>
                </a:moveTo>
                <a:lnTo>
                  <a:pt x="227971" y="24469"/>
                </a:lnTo>
                <a:cubicBezTo>
                  <a:pt x="227971" y="84257"/>
                  <a:pt x="234030" y="142629"/>
                  <a:pt x="245566" y="199007"/>
                </a:cubicBezTo>
                <a:lnTo>
                  <a:pt x="252865" y="227394"/>
                </a:lnTo>
                <a:lnTo>
                  <a:pt x="244131" y="226061"/>
                </a:lnTo>
                <a:cubicBezTo>
                  <a:pt x="207353" y="222326"/>
                  <a:pt x="170037" y="220413"/>
                  <a:pt x="132274" y="220413"/>
                </a:cubicBezTo>
                <a:cubicBezTo>
                  <a:pt x="94511" y="220413"/>
                  <a:pt x="57195" y="222326"/>
                  <a:pt x="20417" y="226061"/>
                </a:cubicBezTo>
                <a:lnTo>
                  <a:pt x="19368" y="226221"/>
                </a:lnTo>
                <a:lnTo>
                  <a:pt x="5648" y="136326"/>
                </a:lnTo>
                <a:cubicBezTo>
                  <a:pt x="1913" y="99548"/>
                  <a:pt x="0" y="62232"/>
                  <a:pt x="0" y="24469"/>
                </a:cubicBezTo>
                <a:cubicBezTo>
                  <a:pt x="75526" y="24469"/>
                  <a:pt x="149264" y="16816"/>
                  <a:pt x="220482" y="2243"/>
                </a:cubicBezTo>
                <a:lnTo>
                  <a:pt x="22920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endParaRPr>
          </a:p>
        </p:txBody>
      </p:sp>
      <p:sp>
        <p:nvSpPr>
          <p:cNvPr id="24" name="TextBox 160"/>
          <p:cNvSpPr txBox="1"/>
          <p:nvPr/>
        </p:nvSpPr>
        <p:spPr>
          <a:xfrm>
            <a:off x="5159387" y="1943237"/>
            <a:ext cx="585417" cy="523220"/>
          </a:xfrm>
          <a:prstGeom prst="rect">
            <a:avLst/>
          </a:prstGeom>
          <a:noFill/>
        </p:spPr>
        <p:txBody>
          <a:bodyPr wrap="none" rtlCol="0">
            <a:spAutoFit/>
          </a:bodyPr>
          <a:lstStyle/>
          <a:p>
            <a:pPr algn="ctr"/>
            <a:r>
              <a:rPr lang="en-US" sz="2800" b="1" dirty="0" smtClean="0">
                <a:solidFill>
                  <a:schemeClr val="accent6"/>
                </a:solidFill>
                <a:latin typeface="+mn-ea"/>
                <a:cs typeface="Open Sans" panose="020B0606030504020204" pitchFamily="34" charset="0"/>
              </a:rPr>
              <a:t>01</a:t>
            </a:r>
            <a:endParaRPr lang="en-US" sz="2800" b="1" dirty="0">
              <a:solidFill>
                <a:schemeClr val="accent6"/>
              </a:solidFill>
              <a:latin typeface="+mn-ea"/>
              <a:cs typeface="Open Sans" panose="020B0606030504020204" pitchFamily="34" charset="0"/>
            </a:endParaRPr>
          </a:p>
        </p:txBody>
      </p:sp>
      <p:sp>
        <p:nvSpPr>
          <p:cNvPr id="25" name="TextBox 161"/>
          <p:cNvSpPr txBox="1"/>
          <p:nvPr/>
        </p:nvSpPr>
        <p:spPr>
          <a:xfrm>
            <a:off x="6250068" y="3141761"/>
            <a:ext cx="585417" cy="523220"/>
          </a:xfrm>
          <a:prstGeom prst="rect">
            <a:avLst/>
          </a:prstGeom>
          <a:noFill/>
        </p:spPr>
        <p:txBody>
          <a:bodyPr wrap="none" rtlCol="0">
            <a:spAutoFit/>
          </a:bodyPr>
          <a:lstStyle/>
          <a:p>
            <a:pPr algn="ctr"/>
            <a:r>
              <a:rPr lang="en-US" sz="2800" b="1" dirty="0" smtClean="0">
                <a:solidFill>
                  <a:schemeClr val="tx1">
                    <a:lumMod val="65000"/>
                    <a:lumOff val="35000"/>
                  </a:schemeClr>
                </a:solidFill>
                <a:latin typeface="+mn-ea"/>
                <a:cs typeface="Open Sans" panose="020B0606030504020204" pitchFamily="34" charset="0"/>
              </a:rPr>
              <a:t>02</a:t>
            </a:r>
            <a:endParaRPr lang="en-US" sz="2800" b="1" dirty="0">
              <a:solidFill>
                <a:schemeClr val="tx1">
                  <a:lumMod val="65000"/>
                  <a:lumOff val="35000"/>
                </a:schemeClr>
              </a:solidFill>
              <a:latin typeface="+mn-ea"/>
              <a:cs typeface="Open Sans" panose="020B0606030504020204" pitchFamily="34" charset="0"/>
            </a:endParaRPr>
          </a:p>
        </p:txBody>
      </p:sp>
      <p:sp>
        <p:nvSpPr>
          <p:cNvPr id="26" name="TextBox 162"/>
          <p:cNvSpPr txBox="1"/>
          <p:nvPr/>
        </p:nvSpPr>
        <p:spPr>
          <a:xfrm>
            <a:off x="7812929" y="3138989"/>
            <a:ext cx="585417" cy="523220"/>
          </a:xfrm>
          <a:prstGeom prst="rect">
            <a:avLst/>
          </a:prstGeom>
          <a:noFill/>
        </p:spPr>
        <p:txBody>
          <a:bodyPr wrap="none" rtlCol="0">
            <a:spAutoFit/>
          </a:bodyPr>
          <a:lstStyle/>
          <a:p>
            <a:pPr algn="ctr"/>
            <a:r>
              <a:rPr lang="en-US" sz="2800" b="1" dirty="0" smtClean="0">
                <a:solidFill>
                  <a:schemeClr val="accent6"/>
                </a:solidFill>
                <a:latin typeface="+mn-ea"/>
                <a:cs typeface="Open Sans" panose="020B0606030504020204" pitchFamily="34" charset="0"/>
              </a:rPr>
              <a:t>03</a:t>
            </a:r>
            <a:endParaRPr lang="en-US" sz="2800" b="1" dirty="0">
              <a:solidFill>
                <a:schemeClr val="accent6"/>
              </a:solidFill>
              <a:latin typeface="+mn-ea"/>
              <a:cs typeface="Open Sans" panose="020B0606030504020204" pitchFamily="34" charset="0"/>
            </a:endParaRPr>
          </a:p>
        </p:txBody>
      </p:sp>
      <p:sp>
        <p:nvSpPr>
          <p:cNvPr id="27" name="TextBox 163"/>
          <p:cNvSpPr txBox="1"/>
          <p:nvPr/>
        </p:nvSpPr>
        <p:spPr>
          <a:xfrm>
            <a:off x="5295934" y="4446948"/>
            <a:ext cx="585417" cy="523220"/>
          </a:xfrm>
          <a:prstGeom prst="rect">
            <a:avLst/>
          </a:prstGeom>
          <a:noFill/>
        </p:spPr>
        <p:txBody>
          <a:bodyPr wrap="none" rtlCol="0">
            <a:spAutoFit/>
          </a:bodyPr>
          <a:lstStyle/>
          <a:p>
            <a:pPr algn="ctr"/>
            <a:r>
              <a:rPr lang="en-US" sz="2800" b="1" dirty="0" smtClean="0">
                <a:solidFill>
                  <a:schemeClr val="accent6"/>
                </a:solidFill>
                <a:latin typeface="+mn-ea"/>
                <a:cs typeface="Open Sans" panose="020B0606030504020204" pitchFamily="34" charset="0"/>
              </a:rPr>
              <a:t>04</a:t>
            </a:r>
            <a:endParaRPr lang="en-US" sz="2800" b="1" dirty="0">
              <a:solidFill>
                <a:schemeClr val="accent6"/>
              </a:solidFill>
              <a:latin typeface="+mn-ea"/>
              <a:cs typeface="Open Sans" panose="020B0606030504020204" pitchFamily="34" charset="0"/>
            </a:endParaRPr>
          </a:p>
        </p:txBody>
      </p:sp>
      <p:cxnSp>
        <p:nvCxnSpPr>
          <p:cNvPr id="28" name="Straight Connector 165"/>
          <p:cNvCxnSpPr/>
          <p:nvPr/>
        </p:nvCxnSpPr>
        <p:spPr>
          <a:xfrm>
            <a:off x="9307042" y="3429735"/>
            <a:ext cx="914400" cy="0"/>
          </a:xfrm>
          <a:prstGeom prst="line">
            <a:avLst/>
          </a:prstGeom>
          <a:ln>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166"/>
          <p:cNvCxnSpPr/>
          <p:nvPr/>
        </p:nvCxnSpPr>
        <p:spPr>
          <a:xfrm>
            <a:off x="7640513" y="1742449"/>
            <a:ext cx="1223313" cy="0"/>
          </a:xfrm>
          <a:prstGeom prst="line">
            <a:avLst/>
          </a:prstGeom>
          <a:ln>
            <a:solidFill>
              <a:schemeClr val="tx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168"/>
          <p:cNvCxnSpPr/>
          <p:nvPr/>
        </p:nvCxnSpPr>
        <p:spPr>
          <a:xfrm flipV="1">
            <a:off x="7010662" y="1742449"/>
            <a:ext cx="629851" cy="593272"/>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169"/>
          <p:cNvCxnSpPr/>
          <p:nvPr/>
        </p:nvCxnSpPr>
        <p:spPr>
          <a:xfrm>
            <a:off x="3489459" y="4713377"/>
            <a:ext cx="914400" cy="0"/>
          </a:xfrm>
          <a:prstGeom prst="line">
            <a:avLst/>
          </a:prstGeom>
          <a:ln>
            <a:solidFill>
              <a:schemeClr val="accent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170"/>
          <p:cNvCxnSpPr/>
          <p:nvPr/>
        </p:nvCxnSpPr>
        <p:spPr>
          <a:xfrm>
            <a:off x="3326173" y="2170186"/>
            <a:ext cx="914400" cy="0"/>
          </a:xfrm>
          <a:prstGeom prst="line">
            <a:avLst/>
          </a:prstGeom>
          <a:ln>
            <a:solidFill>
              <a:schemeClr val="accent1"/>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3" name="TextBox 171"/>
          <p:cNvSpPr txBox="1"/>
          <p:nvPr/>
        </p:nvSpPr>
        <p:spPr>
          <a:xfrm>
            <a:off x="9078213" y="1465450"/>
            <a:ext cx="2681602" cy="830997"/>
          </a:xfrm>
          <a:prstGeom prst="rect">
            <a:avLst/>
          </a:prstGeom>
          <a:noFill/>
        </p:spPr>
        <p:txBody>
          <a:bodyPr wrap="square" rtlCol="0">
            <a:spAutoFit/>
          </a:bodyPr>
          <a:lstStyle/>
          <a:p>
            <a:r>
              <a:rPr lang="zh-CN" altLang="en-US" sz="12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a:t>
            </a:r>
            <a:endParaRPr lang="zh-CN" altLang="en-US" sz="1200" dirty="0" smtClean="0">
              <a:solidFill>
                <a:schemeClr val="tx2"/>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4" name="TextBox 172"/>
          <p:cNvSpPr txBox="1"/>
          <p:nvPr/>
        </p:nvSpPr>
        <p:spPr>
          <a:xfrm>
            <a:off x="10329793" y="2998848"/>
            <a:ext cx="1669189" cy="1754326"/>
          </a:xfrm>
          <a:prstGeom prst="rect">
            <a:avLst/>
          </a:prstGeom>
          <a:noFill/>
        </p:spPr>
        <p:txBody>
          <a:bodyPr wrap="square" rtlCol="0">
            <a:spAutoFit/>
          </a:bodyPr>
          <a:lstStyle/>
          <a:p>
            <a:r>
              <a:rPr lang="zh-CN" altLang="en-US" sz="1200" b="1"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在此输入您的描述内容，在此输入您的描述内容。在此输入您的描述内容，在此输入您的描述内容在此输入您的描述内容，在此输入您的描述内容</a:t>
            </a:r>
            <a:endParaRPr lang="zh-CN" altLang="en-US" sz="1200" b="1"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a:p>
            <a:r>
              <a:rPr lang="zh-CN" altLang="en-US" sz="1200"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a:t>
            </a:r>
            <a:endParaRPr lang="en-US" sz="12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5" name="TextBox 173"/>
          <p:cNvSpPr txBox="1"/>
          <p:nvPr/>
        </p:nvSpPr>
        <p:spPr>
          <a:xfrm>
            <a:off x="1533463" y="1776975"/>
            <a:ext cx="1693102" cy="1015663"/>
          </a:xfrm>
          <a:prstGeom prst="rect">
            <a:avLst/>
          </a:prstGeom>
          <a:noFill/>
        </p:spPr>
        <p:txBody>
          <a:bodyPr wrap="square" rtlCol="0">
            <a:spAutoFit/>
          </a:bodyPr>
          <a:lstStyle/>
          <a:p>
            <a:r>
              <a:rPr lang="zh-CN" altLang="en-US" sz="1200" b="1"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a:t>
            </a:r>
            <a:endParaRPr lang="zh-CN" altLang="en-US" sz="1200" b="1"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6" name="TextBox 174"/>
          <p:cNvSpPr txBox="1"/>
          <p:nvPr/>
        </p:nvSpPr>
        <p:spPr>
          <a:xfrm>
            <a:off x="1333500" y="4282490"/>
            <a:ext cx="2032562" cy="830997"/>
          </a:xfrm>
          <a:prstGeom prst="rect">
            <a:avLst/>
          </a:prstGeom>
          <a:noFill/>
        </p:spPr>
        <p:txBody>
          <a:bodyPr wrap="square" rtlCol="0">
            <a:spAutoFit/>
          </a:bodyPr>
          <a:lstStyle/>
          <a:p>
            <a:r>
              <a:rPr lang="zh-CN" altLang="en-US" sz="1200" b="1" dirty="0" smtClean="0">
                <a:solidFill>
                  <a:schemeClr val="accent1"/>
                </a:solidFill>
                <a:latin typeface="微软雅黑" panose="020B0503020204020204" pitchFamily="34" charset="-122"/>
                <a:ea typeface="微软雅黑" panose="020B0503020204020204" pitchFamily="34" charset="-122"/>
                <a:cs typeface="Open Sans" panose="020B0606030504020204" pitchFamily="34" charset="0"/>
              </a:rPr>
              <a:t>在此输入您的描述内容，在此输入您的描述内容。在此输入您的描述内容，在此输入您的描述内容</a:t>
            </a:r>
            <a:endParaRPr lang="en-US" sz="1200" dirty="0">
              <a:solidFill>
                <a:schemeClr val="accent1"/>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p:transition spd="slow" advClick="0" advTm="1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 name="Line 7"/>
          <p:cNvSpPr>
            <a:spLocks noChangeShapeType="1"/>
          </p:cNvSpPr>
          <p:nvPr/>
        </p:nvSpPr>
        <p:spPr bwMode="auto">
          <a:xfrm>
            <a:off x="6138847" y="2935590"/>
            <a:ext cx="0" cy="1155545"/>
          </a:xfrm>
          <a:prstGeom prst="line">
            <a:avLst/>
          </a:prstGeom>
          <a:noFill/>
          <a:ln w="19050" cap="flat">
            <a:solidFill>
              <a:srgbClr val="0070C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6" name="Oval 8"/>
          <p:cNvSpPr>
            <a:spLocks noChangeArrowheads="1"/>
          </p:cNvSpPr>
          <p:nvPr/>
        </p:nvSpPr>
        <p:spPr bwMode="auto">
          <a:xfrm>
            <a:off x="5993778" y="4082207"/>
            <a:ext cx="284876" cy="284876"/>
          </a:xfrm>
          <a:prstGeom prst="ellipse">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sz="1350"/>
          </a:p>
        </p:txBody>
      </p:sp>
      <p:sp>
        <p:nvSpPr>
          <p:cNvPr id="7" name="Oval 9"/>
          <p:cNvSpPr>
            <a:spLocks noChangeArrowheads="1"/>
          </p:cNvSpPr>
          <p:nvPr/>
        </p:nvSpPr>
        <p:spPr bwMode="auto">
          <a:xfrm>
            <a:off x="8345626" y="4082207"/>
            <a:ext cx="287551" cy="284876"/>
          </a:xfrm>
          <a:prstGeom prst="ellipse">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sz="1350"/>
          </a:p>
        </p:txBody>
      </p:sp>
      <p:sp>
        <p:nvSpPr>
          <p:cNvPr id="8" name="Oval 10"/>
          <p:cNvSpPr>
            <a:spLocks noChangeArrowheads="1"/>
          </p:cNvSpPr>
          <p:nvPr/>
        </p:nvSpPr>
        <p:spPr bwMode="auto">
          <a:xfrm>
            <a:off x="10700291" y="4082207"/>
            <a:ext cx="283540" cy="284876"/>
          </a:xfrm>
          <a:prstGeom prst="ellipse">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sz="1350"/>
          </a:p>
        </p:txBody>
      </p:sp>
      <p:sp>
        <p:nvSpPr>
          <p:cNvPr id="9" name="Oval 11"/>
          <p:cNvSpPr>
            <a:spLocks noChangeArrowheads="1"/>
          </p:cNvSpPr>
          <p:nvPr/>
        </p:nvSpPr>
        <p:spPr bwMode="auto">
          <a:xfrm>
            <a:off x="3639539" y="4082207"/>
            <a:ext cx="284876" cy="284876"/>
          </a:xfrm>
          <a:prstGeom prst="ellipse">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sz="1350"/>
          </a:p>
        </p:txBody>
      </p:sp>
      <p:sp>
        <p:nvSpPr>
          <p:cNvPr id="10" name="Oval 12"/>
          <p:cNvSpPr>
            <a:spLocks noChangeArrowheads="1"/>
          </p:cNvSpPr>
          <p:nvPr/>
        </p:nvSpPr>
        <p:spPr bwMode="auto">
          <a:xfrm>
            <a:off x="1285301" y="4082207"/>
            <a:ext cx="284876" cy="284876"/>
          </a:xfrm>
          <a:prstGeom prst="ellipse">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sz="1350"/>
          </a:p>
        </p:txBody>
      </p:sp>
      <p:sp>
        <p:nvSpPr>
          <p:cNvPr id="11" name="Freeform 13"/>
          <p:cNvSpPr/>
          <p:nvPr/>
        </p:nvSpPr>
        <p:spPr bwMode="auto">
          <a:xfrm>
            <a:off x="1427212" y="3208163"/>
            <a:ext cx="4711635" cy="882971"/>
          </a:xfrm>
          <a:custGeom>
            <a:avLst/>
            <a:gdLst>
              <a:gd name="T0" fmla="*/ 0 w 1895"/>
              <a:gd name="T1" fmla="*/ 355 h 355"/>
              <a:gd name="T2" fmla="*/ 0 w 1895"/>
              <a:gd name="T3" fmla="*/ 119 h 355"/>
              <a:gd name="T4" fmla="*/ 67 w 1895"/>
              <a:gd name="T5" fmla="*/ 54 h 355"/>
              <a:gd name="T6" fmla="*/ 1826 w 1895"/>
              <a:gd name="T7" fmla="*/ 54 h 355"/>
              <a:gd name="T8" fmla="*/ 1895 w 1895"/>
              <a:gd name="T9" fmla="*/ 0 h 355"/>
            </a:gdLst>
            <a:ahLst/>
            <a:cxnLst>
              <a:cxn ang="0">
                <a:pos x="T0" y="T1"/>
              </a:cxn>
              <a:cxn ang="0">
                <a:pos x="T2" y="T3"/>
              </a:cxn>
              <a:cxn ang="0">
                <a:pos x="T4" y="T5"/>
              </a:cxn>
              <a:cxn ang="0">
                <a:pos x="T6" y="T7"/>
              </a:cxn>
              <a:cxn ang="0">
                <a:pos x="T8" y="T9"/>
              </a:cxn>
            </a:cxnLst>
            <a:rect l="0" t="0" r="r" b="b"/>
            <a:pathLst>
              <a:path w="1895" h="355">
                <a:moveTo>
                  <a:pt x="0" y="355"/>
                </a:moveTo>
                <a:cubicBezTo>
                  <a:pt x="0" y="119"/>
                  <a:pt x="0" y="119"/>
                  <a:pt x="0" y="119"/>
                </a:cubicBezTo>
                <a:cubicBezTo>
                  <a:pt x="0" y="119"/>
                  <a:pt x="1" y="55"/>
                  <a:pt x="67" y="54"/>
                </a:cubicBezTo>
                <a:cubicBezTo>
                  <a:pt x="1826" y="54"/>
                  <a:pt x="1826" y="54"/>
                  <a:pt x="1826" y="54"/>
                </a:cubicBezTo>
                <a:cubicBezTo>
                  <a:pt x="1856" y="54"/>
                  <a:pt x="1884" y="26"/>
                  <a:pt x="1895" y="0"/>
                </a:cubicBezTo>
              </a:path>
            </a:pathLst>
          </a:custGeom>
          <a:noFill/>
          <a:ln w="1905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2" name="Freeform 14"/>
          <p:cNvSpPr/>
          <p:nvPr/>
        </p:nvSpPr>
        <p:spPr bwMode="auto">
          <a:xfrm>
            <a:off x="3781451" y="3501784"/>
            <a:ext cx="2357396" cy="589349"/>
          </a:xfrm>
          <a:custGeom>
            <a:avLst/>
            <a:gdLst>
              <a:gd name="T0" fmla="*/ 0 w 948"/>
              <a:gd name="T1" fmla="*/ 237 h 237"/>
              <a:gd name="T2" fmla="*/ 0 w 948"/>
              <a:gd name="T3" fmla="*/ 119 h 237"/>
              <a:gd name="T4" fmla="*/ 66 w 948"/>
              <a:gd name="T5" fmla="*/ 54 h 237"/>
              <a:gd name="T6" fmla="*/ 877 w 948"/>
              <a:gd name="T7" fmla="*/ 54 h 237"/>
              <a:gd name="T8" fmla="*/ 948 w 948"/>
              <a:gd name="T9" fmla="*/ 0 h 237"/>
            </a:gdLst>
            <a:ahLst/>
            <a:cxnLst>
              <a:cxn ang="0">
                <a:pos x="T0" y="T1"/>
              </a:cxn>
              <a:cxn ang="0">
                <a:pos x="T2" y="T3"/>
              </a:cxn>
              <a:cxn ang="0">
                <a:pos x="T4" y="T5"/>
              </a:cxn>
              <a:cxn ang="0">
                <a:pos x="T6" y="T7"/>
              </a:cxn>
              <a:cxn ang="0">
                <a:pos x="T8" y="T9"/>
              </a:cxn>
            </a:cxnLst>
            <a:rect l="0" t="0" r="r" b="b"/>
            <a:pathLst>
              <a:path w="948" h="237">
                <a:moveTo>
                  <a:pt x="0" y="237"/>
                </a:moveTo>
                <a:cubicBezTo>
                  <a:pt x="0" y="119"/>
                  <a:pt x="0" y="119"/>
                  <a:pt x="0" y="119"/>
                </a:cubicBezTo>
                <a:cubicBezTo>
                  <a:pt x="0" y="119"/>
                  <a:pt x="1" y="55"/>
                  <a:pt x="66" y="54"/>
                </a:cubicBezTo>
                <a:cubicBezTo>
                  <a:pt x="877" y="54"/>
                  <a:pt x="877" y="54"/>
                  <a:pt x="877" y="54"/>
                </a:cubicBezTo>
                <a:cubicBezTo>
                  <a:pt x="909" y="54"/>
                  <a:pt x="937" y="28"/>
                  <a:pt x="948" y="0"/>
                </a:cubicBezTo>
              </a:path>
            </a:pathLst>
          </a:custGeom>
          <a:noFill/>
          <a:ln w="1905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3" name="Freeform 15"/>
          <p:cNvSpPr/>
          <p:nvPr/>
        </p:nvSpPr>
        <p:spPr bwMode="auto">
          <a:xfrm>
            <a:off x="6138847" y="3208163"/>
            <a:ext cx="4708477" cy="882971"/>
          </a:xfrm>
          <a:custGeom>
            <a:avLst/>
            <a:gdLst>
              <a:gd name="T0" fmla="*/ 1894 w 1894"/>
              <a:gd name="T1" fmla="*/ 355 h 355"/>
              <a:gd name="T2" fmla="*/ 1894 w 1894"/>
              <a:gd name="T3" fmla="*/ 119 h 355"/>
              <a:gd name="T4" fmla="*/ 1828 w 1894"/>
              <a:gd name="T5" fmla="*/ 54 h 355"/>
              <a:gd name="T6" fmla="*/ 68 w 1894"/>
              <a:gd name="T7" fmla="*/ 54 h 355"/>
              <a:gd name="T8" fmla="*/ 0 w 1894"/>
              <a:gd name="T9" fmla="*/ 0 h 355"/>
            </a:gdLst>
            <a:ahLst/>
            <a:cxnLst>
              <a:cxn ang="0">
                <a:pos x="T0" y="T1"/>
              </a:cxn>
              <a:cxn ang="0">
                <a:pos x="T2" y="T3"/>
              </a:cxn>
              <a:cxn ang="0">
                <a:pos x="T4" y="T5"/>
              </a:cxn>
              <a:cxn ang="0">
                <a:pos x="T6" y="T7"/>
              </a:cxn>
              <a:cxn ang="0">
                <a:pos x="T8" y="T9"/>
              </a:cxn>
            </a:cxnLst>
            <a:rect l="0" t="0" r="r" b="b"/>
            <a:pathLst>
              <a:path w="1894" h="355">
                <a:moveTo>
                  <a:pt x="1894" y="355"/>
                </a:moveTo>
                <a:cubicBezTo>
                  <a:pt x="1894" y="119"/>
                  <a:pt x="1894" y="119"/>
                  <a:pt x="1894" y="119"/>
                </a:cubicBezTo>
                <a:cubicBezTo>
                  <a:pt x="1894" y="119"/>
                  <a:pt x="1893" y="55"/>
                  <a:pt x="1828" y="54"/>
                </a:cubicBezTo>
                <a:cubicBezTo>
                  <a:pt x="68" y="54"/>
                  <a:pt x="68" y="54"/>
                  <a:pt x="68" y="54"/>
                </a:cubicBezTo>
                <a:cubicBezTo>
                  <a:pt x="38" y="54"/>
                  <a:pt x="10" y="26"/>
                  <a:pt x="0" y="0"/>
                </a:cubicBezTo>
              </a:path>
            </a:pathLst>
          </a:custGeom>
          <a:noFill/>
          <a:ln w="1905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4" name="Freeform 16"/>
          <p:cNvSpPr/>
          <p:nvPr/>
        </p:nvSpPr>
        <p:spPr bwMode="auto">
          <a:xfrm>
            <a:off x="6138847" y="3501784"/>
            <a:ext cx="2354239" cy="589349"/>
          </a:xfrm>
          <a:custGeom>
            <a:avLst/>
            <a:gdLst>
              <a:gd name="T0" fmla="*/ 947 w 947"/>
              <a:gd name="T1" fmla="*/ 237 h 237"/>
              <a:gd name="T2" fmla="*/ 947 w 947"/>
              <a:gd name="T3" fmla="*/ 119 h 237"/>
              <a:gd name="T4" fmla="*/ 881 w 947"/>
              <a:gd name="T5" fmla="*/ 54 h 237"/>
              <a:gd name="T6" fmla="*/ 70 w 947"/>
              <a:gd name="T7" fmla="*/ 54 h 237"/>
              <a:gd name="T8" fmla="*/ 0 w 947"/>
              <a:gd name="T9" fmla="*/ 0 h 237"/>
            </a:gdLst>
            <a:ahLst/>
            <a:cxnLst>
              <a:cxn ang="0">
                <a:pos x="T0" y="T1"/>
              </a:cxn>
              <a:cxn ang="0">
                <a:pos x="T2" y="T3"/>
              </a:cxn>
              <a:cxn ang="0">
                <a:pos x="T4" y="T5"/>
              </a:cxn>
              <a:cxn ang="0">
                <a:pos x="T6" y="T7"/>
              </a:cxn>
              <a:cxn ang="0">
                <a:pos x="T8" y="T9"/>
              </a:cxn>
            </a:cxnLst>
            <a:rect l="0" t="0" r="r" b="b"/>
            <a:pathLst>
              <a:path w="947" h="237">
                <a:moveTo>
                  <a:pt x="947" y="237"/>
                </a:moveTo>
                <a:cubicBezTo>
                  <a:pt x="947" y="119"/>
                  <a:pt x="947" y="119"/>
                  <a:pt x="947" y="119"/>
                </a:cubicBezTo>
                <a:cubicBezTo>
                  <a:pt x="947" y="119"/>
                  <a:pt x="946" y="55"/>
                  <a:pt x="881" y="54"/>
                </a:cubicBezTo>
                <a:cubicBezTo>
                  <a:pt x="70" y="54"/>
                  <a:pt x="70" y="54"/>
                  <a:pt x="70" y="54"/>
                </a:cubicBezTo>
                <a:cubicBezTo>
                  <a:pt x="38" y="54"/>
                  <a:pt x="11" y="28"/>
                  <a:pt x="0" y="0"/>
                </a:cubicBezTo>
              </a:path>
            </a:pathLst>
          </a:custGeom>
          <a:noFill/>
          <a:ln w="1905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5" name="Freeform 6"/>
          <p:cNvSpPr/>
          <p:nvPr/>
        </p:nvSpPr>
        <p:spPr bwMode="auto">
          <a:xfrm>
            <a:off x="5477216" y="1353617"/>
            <a:ext cx="1314840" cy="1671891"/>
          </a:xfrm>
          <a:custGeom>
            <a:avLst/>
            <a:gdLst>
              <a:gd name="T0" fmla="*/ 214 w 427"/>
              <a:gd name="T1" fmla="*/ 0 h 543"/>
              <a:gd name="T2" fmla="*/ 427 w 427"/>
              <a:gd name="T3" fmla="*/ 213 h 543"/>
              <a:gd name="T4" fmla="*/ 326 w 427"/>
              <a:gd name="T5" fmla="*/ 394 h 543"/>
              <a:gd name="T6" fmla="*/ 268 w 427"/>
              <a:gd name="T7" fmla="*/ 444 h 543"/>
              <a:gd name="T8" fmla="*/ 214 w 427"/>
              <a:gd name="T9" fmla="*/ 543 h 543"/>
              <a:gd name="T10" fmla="*/ 159 w 427"/>
              <a:gd name="T11" fmla="*/ 444 h 543"/>
              <a:gd name="T12" fmla="*/ 100 w 427"/>
              <a:gd name="T13" fmla="*/ 393 h 543"/>
              <a:gd name="T14" fmla="*/ 88 w 427"/>
              <a:gd name="T15" fmla="*/ 385 h 543"/>
              <a:gd name="T16" fmla="*/ 88 w 427"/>
              <a:gd name="T17" fmla="*/ 385 h 543"/>
              <a:gd name="T18" fmla="*/ 88 w 427"/>
              <a:gd name="T19" fmla="*/ 385 h 543"/>
              <a:gd name="T20" fmla="*/ 0 w 427"/>
              <a:gd name="T21" fmla="*/ 213 h 543"/>
              <a:gd name="T22" fmla="*/ 214 w 427"/>
              <a:gd name="T23"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543">
                <a:moveTo>
                  <a:pt x="214" y="0"/>
                </a:moveTo>
                <a:cubicBezTo>
                  <a:pt x="331" y="0"/>
                  <a:pt x="427" y="95"/>
                  <a:pt x="427" y="213"/>
                </a:cubicBezTo>
                <a:cubicBezTo>
                  <a:pt x="427" y="290"/>
                  <a:pt x="386" y="357"/>
                  <a:pt x="326" y="394"/>
                </a:cubicBezTo>
                <a:cubicBezTo>
                  <a:pt x="312" y="404"/>
                  <a:pt x="289" y="422"/>
                  <a:pt x="268" y="444"/>
                </a:cubicBezTo>
                <a:cubicBezTo>
                  <a:pt x="234" y="479"/>
                  <a:pt x="214" y="543"/>
                  <a:pt x="214" y="543"/>
                </a:cubicBezTo>
                <a:cubicBezTo>
                  <a:pt x="214" y="543"/>
                  <a:pt x="193" y="479"/>
                  <a:pt x="159" y="444"/>
                </a:cubicBezTo>
                <a:cubicBezTo>
                  <a:pt x="137" y="421"/>
                  <a:pt x="114" y="403"/>
                  <a:pt x="100" y="393"/>
                </a:cubicBezTo>
                <a:cubicBezTo>
                  <a:pt x="96" y="391"/>
                  <a:pt x="92" y="388"/>
                  <a:pt x="88" y="385"/>
                </a:cubicBezTo>
                <a:cubicBezTo>
                  <a:pt x="88" y="385"/>
                  <a:pt x="88" y="385"/>
                  <a:pt x="88" y="385"/>
                </a:cubicBezTo>
                <a:cubicBezTo>
                  <a:pt x="88" y="385"/>
                  <a:pt x="88" y="385"/>
                  <a:pt x="88" y="385"/>
                </a:cubicBezTo>
                <a:cubicBezTo>
                  <a:pt x="35" y="346"/>
                  <a:pt x="0" y="284"/>
                  <a:pt x="0" y="213"/>
                </a:cubicBezTo>
                <a:cubicBezTo>
                  <a:pt x="0" y="95"/>
                  <a:pt x="96" y="0"/>
                  <a:pt x="214" y="0"/>
                </a:cubicBezTo>
                <a:close/>
              </a:path>
            </a:pathLst>
          </a:custGeom>
          <a:solidFill>
            <a:schemeClr val="tx2"/>
          </a:solidFill>
          <a:ln w="5" cap="flat">
            <a:noFill/>
            <a:prstDash val="solid"/>
            <a:miter lim="800000"/>
          </a:ln>
        </p:spPr>
        <p:txBody>
          <a:bodyPr vert="horz" wrap="square" lIns="91440" tIns="288000" rIns="91440" bIns="45720" numCol="1" anchor="t" anchorCtr="0" compatLnSpc="1"/>
          <a:lstStyle/>
          <a:p>
            <a:pPr lvl="0" algn="ctr"/>
            <a:r>
              <a:rPr lang="zh-CN" altLang="en-US" sz="2400" kern="0">
                <a:solidFill>
                  <a:prstClr val="white"/>
                </a:solidFill>
                <a:latin typeface="AvantGarde Md BT" pitchFamily="34" charset="0"/>
                <a:ea typeface="微软雅黑" panose="020B0503020204020204" pitchFamily="34" charset="-122"/>
              </a:rPr>
              <a:t>添加标题</a:t>
            </a:r>
            <a:endParaRPr lang="zh-CN" altLang="en-US" sz="2400" kern="0">
              <a:solidFill>
                <a:prstClr val="white"/>
              </a:solidFill>
              <a:latin typeface="AvantGarde Md BT" pitchFamily="34" charset="0"/>
              <a:ea typeface="微软雅黑" panose="020B0503020204020204" pitchFamily="34" charset="-122"/>
            </a:endParaRPr>
          </a:p>
        </p:txBody>
      </p:sp>
      <p:sp>
        <p:nvSpPr>
          <p:cNvPr id="16" name="矩形 15"/>
          <p:cNvSpPr/>
          <p:nvPr/>
        </p:nvSpPr>
        <p:spPr>
          <a:xfrm>
            <a:off x="656483" y="4417640"/>
            <a:ext cx="1636189" cy="507831"/>
          </a:xfrm>
          <a:prstGeom prst="rect">
            <a:avLst/>
          </a:prstGeom>
          <a:ln>
            <a:noFill/>
          </a:ln>
        </p:spPr>
        <p:txBody>
          <a:bodyPr wrap="square" anchor="ctr" anchorCtr="0">
            <a:spAutoFit/>
          </a:bodyPr>
          <a:lstStyle/>
          <a:p>
            <a:pPr algn="ctr">
              <a:lnSpc>
                <a:spcPct val="150000"/>
              </a:lnSpc>
            </a:pPr>
            <a:r>
              <a:rPr lang="zh-CN" altLang="en-US" dirty="0">
                <a:solidFill>
                  <a:srgbClr val="0070C0"/>
                </a:solidFill>
                <a:latin typeface="微软雅黑" panose="020B0503020204020204" pitchFamily="34" charset="-122"/>
                <a:ea typeface="微软雅黑" panose="020B0503020204020204" pitchFamily="34" charset="-122"/>
              </a:rPr>
              <a:t>添加标题</a:t>
            </a:r>
            <a:endParaRPr lang="en-US" altLang="zh-CN" dirty="0">
              <a:solidFill>
                <a:srgbClr val="0070C0"/>
              </a:solidFill>
              <a:latin typeface="微软雅黑" panose="020B0503020204020204" pitchFamily="34" charset="-122"/>
              <a:ea typeface="微软雅黑" panose="020B0503020204020204" pitchFamily="34" charset="-122"/>
            </a:endParaRPr>
          </a:p>
        </p:txBody>
      </p:sp>
      <p:sp>
        <p:nvSpPr>
          <p:cNvPr id="17" name="矩形 16"/>
          <p:cNvSpPr/>
          <p:nvPr/>
        </p:nvSpPr>
        <p:spPr>
          <a:xfrm>
            <a:off x="656483" y="4917961"/>
            <a:ext cx="1636191" cy="646331"/>
          </a:xfrm>
          <a:prstGeom prst="rect">
            <a:avLst/>
          </a:prstGeom>
        </p:spPr>
        <p:txBody>
          <a:bodyPr wrap="square">
            <a:spAutoFit/>
          </a:bodyPr>
          <a:lstStyle/>
          <a:p>
            <a:pPr algn="ctr"/>
            <a:r>
              <a:rPr lang="zh-CN" altLang="en-US" sz="1200" dirty="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dirty="0">
              <a:solidFill>
                <a:srgbClr val="262626"/>
              </a:solidFill>
              <a:latin typeface="微软雅黑" panose="020B0503020204020204" pitchFamily="34" charset="-122"/>
              <a:ea typeface="微软雅黑" panose="020B0503020204020204" pitchFamily="34" charset="-122"/>
            </a:endParaRPr>
          </a:p>
        </p:txBody>
      </p:sp>
      <p:sp>
        <p:nvSpPr>
          <p:cNvPr id="18" name="矩形 17"/>
          <p:cNvSpPr/>
          <p:nvPr/>
        </p:nvSpPr>
        <p:spPr>
          <a:xfrm>
            <a:off x="2963355" y="4417640"/>
            <a:ext cx="1636189" cy="507831"/>
          </a:xfrm>
          <a:prstGeom prst="rect">
            <a:avLst/>
          </a:prstGeom>
          <a:ln>
            <a:noFill/>
          </a:ln>
        </p:spPr>
        <p:txBody>
          <a:bodyPr wrap="square" anchor="ctr" anchorCtr="0">
            <a:spAutoFit/>
          </a:bodyPr>
          <a:lstStyle/>
          <a:p>
            <a:pPr algn="ctr">
              <a:lnSpc>
                <a:spcPct val="150000"/>
              </a:lnSpc>
            </a:pPr>
            <a:r>
              <a:rPr lang="zh-CN" altLang="en-US" dirty="0">
                <a:solidFill>
                  <a:srgbClr val="0070C0"/>
                </a:solidFill>
                <a:latin typeface="微软雅黑" panose="020B0503020204020204" pitchFamily="34" charset="-122"/>
                <a:ea typeface="微软雅黑" panose="020B0503020204020204" pitchFamily="34" charset="-122"/>
              </a:rPr>
              <a:t>添加标题</a:t>
            </a:r>
            <a:endParaRPr lang="en-US" altLang="zh-CN" dirty="0">
              <a:solidFill>
                <a:srgbClr val="0070C0"/>
              </a:solidFill>
              <a:latin typeface="微软雅黑" panose="020B0503020204020204" pitchFamily="34" charset="-122"/>
              <a:ea typeface="微软雅黑" panose="020B0503020204020204" pitchFamily="34" charset="-122"/>
            </a:endParaRPr>
          </a:p>
        </p:txBody>
      </p:sp>
      <p:sp>
        <p:nvSpPr>
          <p:cNvPr id="19" name="矩形 18"/>
          <p:cNvSpPr/>
          <p:nvPr/>
        </p:nvSpPr>
        <p:spPr>
          <a:xfrm>
            <a:off x="2963354" y="4917961"/>
            <a:ext cx="1636191" cy="646331"/>
          </a:xfrm>
          <a:prstGeom prst="rect">
            <a:avLst/>
          </a:prstGeom>
        </p:spPr>
        <p:txBody>
          <a:bodyPr wrap="square">
            <a:spAutoFit/>
          </a:bodyPr>
          <a:lstStyle/>
          <a:p>
            <a:pPr algn="ctr"/>
            <a:r>
              <a:rPr lang="zh-CN" altLang="en-US" sz="1200" dirty="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dirty="0">
              <a:solidFill>
                <a:srgbClr val="262626"/>
              </a:solidFill>
              <a:latin typeface="微软雅黑" panose="020B0503020204020204" pitchFamily="34" charset="-122"/>
              <a:ea typeface="微软雅黑" panose="020B0503020204020204" pitchFamily="34" charset="-122"/>
            </a:endParaRPr>
          </a:p>
        </p:txBody>
      </p:sp>
      <p:sp>
        <p:nvSpPr>
          <p:cNvPr id="20" name="矩形 19"/>
          <p:cNvSpPr/>
          <p:nvPr/>
        </p:nvSpPr>
        <p:spPr>
          <a:xfrm>
            <a:off x="5316541" y="4417640"/>
            <a:ext cx="1636189" cy="507831"/>
          </a:xfrm>
          <a:prstGeom prst="rect">
            <a:avLst/>
          </a:prstGeom>
          <a:ln>
            <a:noFill/>
          </a:ln>
        </p:spPr>
        <p:txBody>
          <a:bodyPr wrap="square" anchor="ctr" anchorCtr="0">
            <a:spAutoFit/>
          </a:bodyPr>
          <a:lstStyle/>
          <a:p>
            <a:pPr algn="ctr">
              <a:lnSpc>
                <a:spcPct val="150000"/>
              </a:lnSpc>
            </a:pPr>
            <a:r>
              <a:rPr lang="zh-CN" altLang="en-US" dirty="0">
                <a:solidFill>
                  <a:srgbClr val="0070C0"/>
                </a:solidFill>
                <a:latin typeface="微软雅黑" panose="020B0503020204020204" pitchFamily="34" charset="-122"/>
                <a:ea typeface="微软雅黑" panose="020B0503020204020204" pitchFamily="34" charset="-122"/>
              </a:rPr>
              <a:t>添加标题</a:t>
            </a:r>
            <a:endParaRPr lang="en-US" altLang="zh-CN" dirty="0">
              <a:solidFill>
                <a:srgbClr val="0070C0"/>
              </a:solidFill>
              <a:latin typeface="微软雅黑" panose="020B0503020204020204" pitchFamily="34" charset="-122"/>
              <a:ea typeface="微软雅黑" panose="020B0503020204020204" pitchFamily="34" charset="-122"/>
            </a:endParaRPr>
          </a:p>
        </p:txBody>
      </p:sp>
      <p:sp>
        <p:nvSpPr>
          <p:cNvPr id="21" name="矩形 20"/>
          <p:cNvSpPr/>
          <p:nvPr/>
        </p:nvSpPr>
        <p:spPr>
          <a:xfrm>
            <a:off x="5316541" y="4917961"/>
            <a:ext cx="1636191" cy="646331"/>
          </a:xfrm>
          <a:prstGeom prst="rect">
            <a:avLst/>
          </a:prstGeom>
        </p:spPr>
        <p:txBody>
          <a:bodyPr wrap="square">
            <a:spAutoFit/>
          </a:bodyPr>
          <a:lstStyle/>
          <a:p>
            <a:pPr algn="ctr"/>
            <a:r>
              <a:rPr lang="zh-CN" altLang="en-US" sz="120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
        <p:nvSpPr>
          <p:cNvPr id="22" name="矩形 21"/>
          <p:cNvSpPr/>
          <p:nvPr/>
        </p:nvSpPr>
        <p:spPr>
          <a:xfrm>
            <a:off x="7671306" y="4417640"/>
            <a:ext cx="1636189" cy="507831"/>
          </a:xfrm>
          <a:prstGeom prst="rect">
            <a:avLst/>
          </a:prstGeom>
          <a:ln>
            <a:noFill/>
          </a:ln>
        </p:spPr>
        <p:txBody>
          <a:bodyPr wrap="square" anchor="ctr" anchorCtr="0">
            <a:spAutoFit/>
          </a:bodyPr>
          <a:lstStyle/>
          <a:p>
            <a:pPr algn="ctr">
              <a:lnSpc>
                <a:spcPct val="150000"/>
              </a:lnSpc>
            </a:pPr>
            <a:r>
              <a:rPr lang="zh-CN" altLang="en-US" dirty="0">
                <a:solidFill>
                  <a:srgbClr val="0070C0"/>
                </a:solidFill>
                <a:latin typeface="微软雅黑" panose="020B0503020204020204" pitchFamily="34" charset="-122"/>
                <a:ea typeface="微软雅黑" panose="020B0503020204020204" pitchFamily="34" charset="-122"/>
              </a:rPr>
              <a:t>添加标题</a:t>
            </a:r>
            <a:endParaRPr lang="en-US" altLang="zh-CN" dirty="0">
              <a:solidFill>
                <a:srgbClr val="0070C0"/>
              </a:solidFill>
              <a:latin typeface="微软雅黑" panose="020B0503020204020204" pitchFamily="34" charset="-122"/>
              <a:ea typeface="微软雅黑" panose="020B0503020204020204" pitchFamily="34" charset="-122"/>
            </a:endParaRPr>
          </a:p>
        </p:txBody>
      </p:sp>
      <p:sp>
        <p:nvSpPr>
          <p:cNvPr id="23" name="矩形 22"/>
          <p:cNvSpPr/>
          <p:nvPr/>
        </p:nvSpPr>
        <p:spPr>
          <a:xfrm>
            <a:off x="7671306" y="4917961"/>
            <a:ext cx="1636191" cy="646331"/>
          </a:xfrm>
          <a:prstGeom prst="rect">
            <a:avLst/>
          </a:prstGeom>
        </p:spPr>
        <p:txBody>
          <a:bodyPr wrap="square">
            <a:spAutoFit/>
          </a:bodyPr>
          <a:lstStyle/>
          <a:p>
            <a:pPr algn="ctr"/>
            <a:r>
              <a:rPr lang="zh-CN" altLang="en-US" sz="120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
        <p:nvSpPr>
          <p:cNvPr id="24" name="矩形 23"/>
          <p:cNvSpPr/>
          <p:nvPr/>
        </p:nvSpPr>
        <p:spPr>
          <a:xfrm>
            <a:off x="10023966" y="4417640"/>
            <a:ext cx="1636189" cy="507831"/>
          </a:xfrm>
          <a:prstGeom prst="rect">
            <a:avLst/>
          </a:prstGeom>
          <a:ln>
            <a:noFill/>
          </a:ln>
        </p:spPr>
        <p:txBody>
          <a:bodyPr wrap="square" anchor="ctr" anchorCtr="0">
            <a:spAutoFit/>
          </a:bodyPr>
          <a:lstStyle/>
          <a:p>
            <a:pPr algn="ctr">
              <a:lnSpc>
                <a:spcPct val="150000"/>
              </a:lnSpc>
            </a:pPr>
            <a:r>
              <a:rPr lang="zh-CN" altLang="en-US" dirty="0">
                <a:solidFill>
                  <a:srgbClr val="0070C0"/>
                </a:solidFill>
                <a:latin typeface="微软雅黑" panose="020B0503020204020204" pitchFamily="34" charset="-122"/>
                <a:ea typeface="微软雅黑" panose="020B0503020204020204" pitchFamily="34" charset="-122"/>
              </a:rPr>
              <a:t>添加标题</a:t>
            </a:r>
            <a:endParaRPr lang="en-US" altLang="zh-CN" dirty="0">
              <a:solidFill>
                <a:srgbClr val="0070C0"/>
              </a:solidFill>
              <a:latin typeface="微软雅黑" panose="020B0503020204020204" pitchFamily="34" charset="-122"/>
              <a:ea typeface="微软雅黑" panose="020B0503020204020204" pitchFamily="34" charset="-122"/>
            </a:endParaRPr>
          </a:p>
        </p:txBody>
      </p:sp>
      <p:sp>
        <p:nvSpPr>
          <p:cNvPr id="25" name="矩形 24"/>
          <p:cNvSpPr/>
          <p:nvPr/>
        </p:nvSpPr>
        <p:spPr>
          <a:xfrm>
            <a:off x="10023966" y="4917961"/>
            <a:ext cx="1636191" cy="646331"/>
          </a:xfrm>
          <a:prstGeom prst="rect">
            <a:avLst/>
          </a:prstGeom>
        </p:spPr>
        <p:txBody>
          <a:bodyPr wrap="square">
            <a:spAutoFit/>
          </a:bodyPr>
          <a:lstStyle/>
          <a:p>
            <a:pPr algn="ctr"/>
            <a:r>
              <a:rPr lang="zh-CN" altLang="en-US" sz="120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4" name="Rectangle 6"/>
          <p:cNvSpPr>
            <a:spLocks noChangeArrowheads="1"/>
          </p:cNvSpPr>
          <p:nvPr/>
        </p:nvSpPr>
        <p:spPr bwMode="auto">
          <a:xfrm>
            <a:off x="1073084" y="2006374"/>
            <a:ext cx="2927187" cy="1652729"/>
          </a:xfrm>
          <a:prstGeom prst="rect">
            <a:avLst/>
          </a:prstGeom>
          <a:blipFill>
            <a:blip r:embed="rId2"/>
            <a:stretch>
              <a:fillRect/>
            </a:stretch>
          </a:blipFill>
          <a:ln w="28575" cap="flat">
            <a:solidFill>
              <a:schemeClr val="tx2"/>
            </a:solidFill>
            <a:prstDash val="solid"/>
            <a:miter lim="800000"/>
          </a:ln>
        </p:spPr>
        <p:txBody>
          <a:bodyPr vert="horz" wrap="square" lIns="91440" tIns="45720" rIns="91440" bIns="45720" numCol="1" anchor="t" anchorCtr="0" compatLnSpc="1"/>
          <a:lstStyle/>
          <a:p>
            <a:endParaRPr lang="zh-CN" altLang="en-US" sz="1350"/>
          </a:p>
        </p:txBody>
      </p:sp>
      <p:sp>
        <p:nvSpPr>
          <p:cNvPr id="15" name="Oval 7"/>
          <p:cNvSpPr>
            <a:spLocks noChangeArrowheads="1"/>
          </p:cNvSpPr>
          <p:nvPr/>
        </p:nvSpPr>
        <p:spPr bwMode="auto">
          <a:xfrm>
            <a:off x="1970629" y="1397618"/>
            <a:ext cx="1130743" cy="1130743"/>
          </a:xfrm>
          <a:prstGeom prst="ellipse">
            <a:avLst/>
          </a:prstGeom>
          <a:solidFill>
            <a:schemeClr val="tx2"/>
          </a:solidFill>
          <a:ln w="28575" cap="flat">
            <a:noFill/>
            <a:prstDash val="solid"/>
            <a:miter lim="800000"/>
          </a:ln>
        </p:spPr>
        <p:txBody>
          <a:bodyPr vert="horz" wrap="square" lIns="91440" tIns="45720" rIns="91440" bIns="45720" numCol="1" anchor="ctr" anchorCtr="0" compatLnSpc="1"/>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Rectangle 8"/>
          <p:cNvSpPr>
            <a:spLocks noChangeArrowheads="1"/>
          </p:cNvSpPr>
          <p:nvPr/>
        </p:nvSpPr>
        <p:spPr bwMode="auto">
          <a:xfrm>
            <a:off x="4644280" y="2006374"/>
            <a:ext cx="2931255" cy="1652729"/>
          </a:xfrm>
          <a:prstGeom prst="rect">
            <a:avLst/>
          </a:prstGeom>
          <a:blipFill>
            <a:blip r:embed="rId3"/>
            <a:stretch>
              <a:fillRect/>
            </a:stretch>
          </a:blipFill>
          <a:ln w="28575" cap="flat">
            <a:solidFill>
              <a:schemeClr val="accent1"/>
            </a:solidFill>
            <a:prstDash val="solid"/>
            <a:miter lim="800000"/>
          </a:ln>
        </p:spPr>
        <p:txBody>
          <a:bodyPr vert="horz" wrap="square" lIns="91440" tIns="45720" rIns="91440" bIns="45720" numCol="1" anchor="t" anchorCtr="0" compatLnSpc="1"/>
          <a:lstStyle/>
          <a:p>
            <a:endParaRPr lang="zh-CN" altLang="en-US" sz="1350"/>
          </a:p>
        </p:txBody>
      </p:sp>
      <p:sp>
        <p:nvSpPr>
          <p:cNvPr id="17" name="Oval 9"/>
          <p:cNvSpPr>
            <a:spLocks noChangeArrowheads="1"/>
          </p:cNvSpPr>
          <p:nvPr/>
        </p:nvSpPr>
        <p:spPr bwMode="auto">
          <a:xfrm>
            <a:off x="5544536" y="1397618"/>
            <a:ext cx="1130743" cy="1130743"/>
          </a:xfrm>
          <a:prstGeom prst="ellipse">
            <a:avLst/>
          </a:prstGeom>
          <a:solidFill>
            <a:schemeClr val="accent1"/>
          </a:solidFill>
          <a:ln w="28575" cap="flat">
            <a:noFill/>
            <a:prstDash val="solid"/>
            <a:miter lim="800000"/>
          </a:ln>
        </p:spPr>
        <p:txBody>
          <a:bodyPr vert="horz" wrap="square" lIns="91440" tIns="45720" rIns="91440" bIns="45720" numCol="1" anchor="ctr" anchorCtr="0" compatLnSpc="1"/>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8" name="Rectangle 10"/>
          <p:cNvSpPr>
            <a:spLocks noChangeArrowheads="1"/>
          </p:cNvSpPr>
          <p:nvPr/>
        </p:nvSpPr>
        <p:spPr bwMode="auto">
          <a:xfrm>
            <a:off x="8219542" y="2006374"/>
            <a:ext cx="2929899" cy="1652729"/>
          </a:xfrm>
          <a:prstGeom prst="rect">
            <a:avLst/>
          </a:prstGeom>
          <a:blipFill>
            <a:blip r:embed="rId4"/>
            <a:stretch>
              <a:fillRect/>
            </a:stretch>
          </a:blipFill>
          <a:ln w="28575" cap="flat">
            <a:solidFill>
              <a:schemeClr val="tx2"/>
            </a:solidFill>
            <a:prstDash val="solid"/>
            <a:miter lim="800000"/>
          </a:ln>
        </p:spPr>
        <p:txBody>
          <a:bodyPr vert="horz" wrap="square" lIns="91440" tIns="45720" rIns="91440" bIns="45720" numCol="1" anchor="t" anchorCtr="0" compatLnSpc="1"/>
          <a:lstStyle/>
          <a:p>
            <a:endParaRPr lang="zh-CN" altLang="en-US" sz="1350"/>
          </a:p>
        </p:txBody>
      </p:sp>
      <p:sp>
        <p:nvSpPr>
          <p:cNvPr id="19" name="Oval 11"/>
          <p:cNvSpPr>
            <a:spLocks noChangeArrowheads="1"/>
          </p:cNvSpPr>
          <p:nvPr/>
        </p:nvSpPr>
        <p:spPr bwMode="auto">
          <a:xfrm>
            <a:off x="9118442" y="1397618"/>
            <a:ext cx="1130743" cy="1130743"/>
          </a:xfrm>
          <a:prstGeom prst="ellipse">
            <a:avLst/>
          </a:prstGeom>
          <a:solidFill>
            <a:schemeClr val="tx2"/>
          </a:solidFill>
          <a:ln w="28575" cap="flat">
            <a:noFill/>
            <a:prstDash val="solid"/>
            <a:miter lim="800000"/>
          </a:ln>
        </p:spPr>
        <p:txBody>
          <a:bodyPr vert="horz" wrap="square" lIns="91440" tIns="45720" rIns="91440" bIns="45720" numCol="1" anchor="ctr" anchorCtr="0" compatLnSpc="1"/>
          <a:lstStyle/>
          <a:p>
            <a:pPr algn="ctr"/>
            <a:r>
              <a:rPr lang="zh-CN" altLang="en-US" sz="2000" b="1">
                <a:solidFill>
                  <a:schemeClr val="bg1"/>
                </a:solidFill>
                <a:latin typeface="微软雅黑" panose="020B0503020204020204" pitchFamily="34" charset="-122"/>
                <a:ea typeface="微软雅黑" panose="020B0503020204020204" pitchFamily="34" charset="-122"/>
              </a:rPr>
              <a:t>添加标题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0" name="矩形 30"/>
          <p:cNvSpPr>
            <a:spLocks noChangeArrowheads="1"/>
          </p:cNvSpPr>
          <p:nvPr/>
        </p:nvSpPr>
        <p:spPr bwMode="auto">
          <a:xfrm>
            <a:off x="1073084" y="4058929"/>
            <a:ext cx="2927187" cy="1292662"/>
          </a:xfrm>
          <a:prstGeom prst="rect">
            <a:avLst/>
          </a:prstGeom>
          <a:noFill/>
          <a:ln w="9525">
            <a:noFill/>
            <a:miter lim="800000"/>
          </a:ln>
        </p:spPr>
        <p:txBody>
          <a:bodyPr wrap="square">
            <a:spAutoFit/>
          </a:bodyPr>
          <a:lstStyle/>
          <a:p>
            <a:pPr algn="just">
              <a:lnSpc>
                <a:spcPct val="130000"/>
              </a:lnSpc>
            </a:pPr>
            <a:r>
              <a:rPr lang="zh-CN" altLang="en-US" sz="1200" dirty="0">
                <a:solidFill>
                  <a:srgbClr val="262626"/>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200" dirty="0">
              <a:solidFill>
                <a:srgbClr val="262626"/>
              </a:solidFill>
              <a:latin typeface="微软雅黑" panose="020B0503020204020204" pitchFamily="34" charset="-122"/>
              <a:ea typeface="微软雅黑" panose="020B0503020204020204" pitchFamily="34" charset="-122"/>
            </a:endParaRPr>
          </a:p>
        </p:txBody>
      </p:sp>
      <p:sp>
        <p:nvSpPr>
          <p:cNvPr id="21" name="矩形 30"/>
          <p:cNvSpPr>
            <a:spLocks noChangeArrowheads="1"/>
          </p:cNvSpPr>
          <p:nvPr/>
        </p:nvSpPr>
        <p:spPr bwMode="auto">
          <a:xfrm>
            <a:off x="4644280" y="4058929"/>
            <a:ext cx="2927187" cy="1269258"/>
          </a:xfrm>
          <a:prstGeom prst="rect">
            <a:avLst/>
          </a:prstGeom>
          <a:noFill/>
          <a:ln w="9525">
            <a:noFill/>
            <a:miter lim="800000"/>
          </a:ln>
        </p:spPr>
        <p:txBody>
          <a:bodyPr wrap="square">
            <a:spAutoFit/>
          </a:bodyPr>
          <a:lstStyle/>
          <a:p>
            <a:pPr algn="just">
              <a:lnSpc>
                <a:spcPct val="130000"/>
              </a:lnSpc>
            </a:pPr>
            <a:r>
              <a:rPr lang="zh-CN" altLang="en-US" sz="1200" dirty="0">
                <a:solidFill>
                  <a:srgbClr val="262626"/>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r>
              <a:rPr lang="zh-CN" altLang="en-US" sz="1200" dirty="0" smtClean="0">
                <a:solidFill>
                  <a:srgbClr val="262626"/>
                </a:solidFill>
                <a:latin typeface="微软雅黑" panose="020B0503020204020204" pitchFamily="34" charset="-122"/>
                <a:ea typeface="微软雅黑" panose="020B0503020204020204" pitchFamily="34" charset="-122"/>
              </a:rPr>
              <a:t>，在此框中选择粘贴，并选择只保留文字。</a:t>
            </a:r>
            <a:endParaRPr lang="zh-CN" altLang="en-US" sz="1200" dirty="0">
              <a:solidFill>
                <a:srgbClr val="262626"/>
              </a:solidFill>
              <a:latin typeface="微软雅黑" panose="020B0503020204020204" pitchFamily="34" charset="-122"/>
              <a:ea typeface="微软雅黑" panose="020B0503020204020204" pitchFamily="34" charset="-122"/>
            </a:endParaRPr>
          </a:p>
        </p:txBody>
      </p:sp>
      <p:sp>
        <p:nvSpPr>
          <p:cNvPr id="22" name="矩形 30"/>
          <p:cNvSpPr>
            <a:spLocks noChangeArrowheads="1"/>
          </p:cNvSpPr>
          <p:nvPr/>
        </p:nvSpPr>
        <p:spPr bwMode="auto">
          <a:xfrm>
            <a:off x="8219542" y="4058929"/>
            <a:ext cx="2927187" cy="1292662"/>
          </a:xfrm>
          <a:prstGeom prst="rect">
            <a:avLst/>
          </a:prstGeom>
          <a:noFill/>
          <a:ln w="9525">
            <a:noFill/>
            <a:miter lim="800000"/>
          </a:ln>
        </p:spPr>
        <p:txBody>
          <a:bodyPr wrap="square">
            <a:spAutoFit/>
          </a:bodyPr>
          <a:lstStyle/>
          <a:p>
            <a:pPr algn="just">
              <a:lnSpc>
                <a:spcPct val="130000"/>
              </a:lnSpc>
            </a:pPr>
            <a:r>
              <a:rPr lang="zh-CN" altLang="en-US" sz="1200">
                <a:solidFill>
                  <a:srgbClr val="262626"/>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20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9" name="文本框 48"/>
          <p:cNvSpPr txBox="1"/>
          <p:nvPr/>
        </p:nvSpPr>
        <p:spPr>
          <a:xfrm>
            <a:off x="826251" y="2118623"/>
            <a:ext cx="2143536" cy="707886"/>
          </a:xfrm>
          <a:prstGeom prst="rect">
            <a:avLst/>
          </a:prstGeom>
          <a:noFill/>
        </p:spPr>
        <p:txBody>
          <a:bodyPr wrap="none" rtlCol="0">
            <a:spAutoFit/>
          </a:bodyPr>
          <a:lstStyle/>
          <a:p>
            <a:r>
              <a:rPr lang="en-US" altLang="zh-CN" sz="4000" b="1" dirty="0" smtClean="0">
                <a:solidFill>
                  <a:schemeClr val="accent3"/>
                </a:solidFill>
                <a:cs typeface="+mn-ea"/>
                <a:sym typeface="+mn-lt"/>
              </a:rPr>
              <a:t>PART 02</a:t>
            </a:r>
            <a:endParaRPr lang="zh-CN" altLang="en-US" sz="4000" b="1" dirty="0">
              <a:solidFill>
                <a:schemeClr val="accent3"/>
              </a:solidFill>
              <a:cs typeface="+mn-ea"/>
              <a:sym typeface="+mn-lt"/>
            </a:endParaRPr>
          </a:p>
        </p:txBody>
      </p:sp>
      <p:sp>
        <p:nvSpPr>
          <p:cNvPr id="50" name="矩形 4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607824"/>
            <a:ext cx="3313044" cy="461665"/>
          </a:xfrm>
          <a:prstGeom prst="rect">
            <a:avLst/>
          </a:prstGeom>
        </p:spPr>
        <p:txBody>
          <a:bodyPr wrap="square">
            <a:spAutoFit/>
          </a:bodyPr>
          <a:lstStyle/>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a:p>
            <a:pPr algn="just"/>
            <a:r>
              <a:rPr lang="en-US" altLang="zh-CN"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rPr>
              <a:t>Please set your title Please set your title</a:t>
            </a:r>
            <a:endParaRPr lang="zh-CN" altLang="en-US" sz="1200" dirty="0" smtClean="0">
              <a:solidFill>
                <a:prstClr val="black">
                  <a:lumMod val="50000"/>
                  <a:lumOff val="50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文本框 50"/>
          <p:cNvSpPr txBox="1"/>
          <p:nvPr/>
        </p:nvSpPr>
        <p:spPr>
          <a:xfrm>
            <a:off x="826251" y="2782959"/>
            <a:ext cx="2698175" cy="523220"/>
          </a:xfrm>
          <a:prstGeom prst="rect">
            <a:avLst/>
          </a:prstGeom>
          <a:noFill/>
        </p:spPr>
        <p:txBody>
          <a:bodyPr wrap="none" rtlCol="0">
            <a:spAutoFit/>
          </a:bodyPr>
          <a:lstStyle/>
          <a:p>
            <a:r>
              <a:rPr lang="zh-CN" altLang="en-US" sz="2800" b="1" dirty="0">
                <a:solidFill>
                  <a:schemeClr val="tx2"/>
                </a:solidFill>
                <a:cs typeface="+mn-ea"/>
                <a:sym typeface="+mn-lt"/>
              </a:rPr>
              <a:t>请</a:t>
            </a:r>
            <a:r>
              <a:rPr lang="zh-CN" altLang="en-US" sz="2800" b="1" dirty="0" smtClean="0">
                <a:solidFill>
                  <a:schemeClr val="tx2"/>
                </a:solidFill>
                <a:cs typeface="+mn-ea"/>
                <a:sym typeface="+mn-lt"/>
              </a:rPr>
              <a:t>输入你的标题</a:t>
            </a:r>
            <a:endParaRPr lang="zh-CN" altLang="en-US" sz="2800" b="1" dirty="0">
              <a:solidFill>
                <a:schemeClr val="tx2"/>
              </a:solidFill>
              <a:cs typeface="+mn-ea"/>
              <a:sym typeface="+mn-lt"/>
            </a:endParaRPr>
          </a:p>
        </p:txBody>
      </p:sp>
      <p:sp>
        <p:nvSpPr>
          <p:cNvPr id="74" name="圆角矩形 73"/>
          <p:cNvSpPr/>
          <p:nvPr/>
        </p:nvSpPr>
        <p:spPr>
          <a:xfrm>
            <a:off x="918612" y="4239875"/>
            <a:ext cx="1476858" cy="40826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2"/>
                </a:solidFill>
                <a:latin typeface="微软雅黑" panose="020B0503020204020204" pitchFamily="34" charset="-122"/>
                <a:ea typeface="微软雅黑" panose="020B0503020204020204" pitchFamily="34" charset="-122"/>
                <a:cs typeface="+mn-ea"/>
                <a:sym typeface="+mn-lt"/>
              </a:rPr>
              <a:t>NEXT</a:t>
            </a:r>
            <a:endParaRPr lang="zh-CN" altLang="en-US" sz="16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81" name="矩形 8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26251" y="3275402"/>
            <a:ext cx="3782382" cy="444242"/>
          </a:xfrm>
          <a:prstGeom prst="rect">
            <a:avLst/>
          </a:prstGeom>
        </p:spPr>
        <p:txBody>
          <a:bodyPr wrap="square" anchor="ctr" anchorCtr="0">
            <a:noAutofit/>
          </a:bodyPr>
          <a:lstStyle/>
          <a:p>
            <a:endParaRPr lang="zh-CN" altLang="en-US" sz="1400" dirty="0">
              <a:solidFill>
                <a:schemeClr val="tx2"/>
              </a:solidFill>
              <a:cs typeface="+mn-ea"/>
              <a:sym typeface="+mn-lt"/>
            </a:endParaRPr>
          </a:p>
        </p:txBody>
      </p:sp>
      <p:grpSp>
        <p:nvGrpSpPr>
          <p:cNvPr id="83" name="组合 82"/>
          <p:cNvGrpSpPr/>
          <p:nvPr/>
        </p:nvGrpSpPr>
        <p:grpSpPr>
          <a:xfrm>
            <a:off x="921980" y="3457008"/>
            <a:ext cx="874644" cy="0"/>
            <a:chOff x="5625548" y="3867892"/>
            <a:chExt cx="874644" cy="0"/>
          </a:xfrm>
        </p:grpSpPr>
        <p:cxnSp>
          <p:nvCxnSpPr>
            <p:cNvPr id="88" name="直接连接符 87"/>
            <p:cNvCxnSpPr/>
            <p:nvPr/>
          </p:nvCxnSpPr>
          <p:spPr>
            <a:xfrm>
              <a:off x="5625548"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061306" y="3867892"/>
              <a:ext cx="21944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1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1191126"/>
            <a:ext cx="12192000" cy="447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34" name="Oval 6"/>
          <p:cNvSpPr>
            <a:spLocks noChangeArrowheads="1"/>
          </p:cNvSpPr>
          <p:nvPr/>
        </p:nvSpPr>
        <p:spPr bwMode="auto">
          <a:xfrm>
            <a:off x="1533660" y="1948557"/>
            <a:ext cx="1412957" cy="1413963"/>
          </a:xfrm>
          <a:prstGeom prst="ellipse">
            <a:avLst/>
          </a:prstGeom>
          <a:solidFill>
            <a:schemeClr val="tx2"/>
          </a:solidFill>
          <a:ln w="4" cap="flat">
            <a:noFill/>
            <a:prstDash val="solid"/>
            <a:miter lim="800000"/>
          </a:ln>
        </p:spPr>
        <p:txBody>
          <a:bodyPr vert="horz" wrap="square" lIns="91440" tIns="45720" rIns="91440" bIns="45720" numCol="1" anchor="t" anchorCtr="0" compatLnSpc="1"/>
          <a:lstStyle/>
          <a:p>
            <a:endParaRPr lang="zh-CN" altLang="en-US" sz="1350"/>
          </a:p>
        </p:txBody>
      </p:sp>
      <p:sp>
        <p:nvSpPr>
          <p:cNvPr id="35" name="Oval 7"/>
          <p:cNvSpPr>
            <a:spLocks noChangeArrowheads="1"/>
          </p:cNvSpPr>
          <p:nvPr/>
        </p:nvSpPr>
        <p:spPr bwMode="auto">
          <a:xfrm>
            <a:off x="3872158" y="2301671"/>
            <a:ext cx="707233" cy="706731"/>
          </a:xfrm>
          <a:prstGeom prst="ellipse">
            <a:avLst/>
          </a:prstGeom>
          <a:solidFill>
            <a:schemeClr val="accent1"/>
          </a:solidFill>
          <a:ln w="4" cap="flat">
            <a:noFill/>
            <a:prstDash val="solid"/>
            <a:miter lim="800000"/>
          </a:ln>
        </p:spPr>
        <p:txBody>
          <a:bodyPr vert="horz" wrap="square" lIns="91440" tIns="45720" rIns="91440" bIns="45720" numCol="1" anchor="t" anchorCtr="0" compatLnSpc="1"/>
          <a:lstStyle/>
          <a:p>
            <a:endParaRPr lang="zh-CN" altLang="en-US" sz="1350"/>
          </a:p>
        </p:txBody>
      </p:sp>
      <p:sp>
        <p:nvSpPr>
          <p:cNvPr id="36" name="Oval 8"/>
          <p:cNvSpPr>
            <a:spLocks noChangeArrowheads="1"/>
          </p:cNvSpPr>
          <p:nvPr/>
        </p:nvSpPr>
        <p:spPr bwMode="auto">
          <a:xfrm>
            <a:off x="5504928" y="1948557"/>
            <a:ext cx="1412455" cy="1413963"/>
          </a:xfrm>
          <a:prstGeom prst="ellipse">
            <a:avLst/>
          </a:prstGeom>
          <a:solidFill>
            <a:schemeClr val="tx2"/>
          </a:solidFill>
          <a:ln w="4" cap="flat">
            <a:noFill/>
            <a:prstDash val="solid"/>
            <a:miter lim="800000"/>
          </a:ln>
        </p:spPr>
        <p:txBody>
          <a:bodyPr vert="horz" wrap="square" lIns="91440" tIns="45720" rIns="91440" bIns="45720" numCol="1" anchor="t" anchorCtr="0" compatLnSpc="1"/>
          <a:lstStyle/>
          <a:p>
            <a:endParaRPr lang="zh-CN" altLang="en-US" sz="1350"/>
          </a:p>
        </p:txBody>
      </p:sp>
      <p:sp>
        <p:nvSpPr>
          <p:cNvPr id="37" name="Oval 9"/>
          <p:cNvSpPr>
            <a:spLocks noChangeArrowheads="1"/>
          </p:cNvSpPr>
          <p:nvPr/>
        </p:nvSpPr>
        <p:spPr bwMode="auto">
          <a:xfrm>
            <a:off x="7844432" y="2301671"/>
            <a:ext cx="705724" cy="706731"/>
          </a:xfrm>
          <a:prstGeom prst="ellipse">
            <a:avLst/>
          </a:prstGeom>
          <a:solidFill>
            <a:schemeClr val="accent1"/>
          </a:solidFill>
          <a:ln w="4" cap="flat">
            <a:noFill/>
            <a:prstDash val="solid"/>
            <a:miter lim="800000"/>
          </a:ln>
        </p:spPr>
        <p:txBody>
          <a:bodyPr vert="horz" wrap="square" lIns="91440" tIns="45720" rIns="91440" bIns="45720" numCol="1" anchor="t" anchorCtr="0" compatLnSpc="1"/>
          <a:lstStyle/>
          <a:p>
            <a:endParaRPr lang="zh-CN" altLang="en-US" sz="1350"/>
          </a:p>
        </p:txBody>
      </p:sp>
      <p:sp>
        <p:nvSpPr>
          <p:cNvPr id="38" name="Oval 10"/>
          <p:cNvSpPr>
            <a:spLocks noChangeArrowheads="1"/>
          </p:cNvSpPr>
          <p:nvPr/>
        </p:nvSpPr>
        <p:spPr bwMode="auto">
          <a:xfrm>
            <a:off x="9477205" y="1948557"/>
            <a:ext cx="1412957" cy="1413963"/>
          </a:xfrm>
          <a:prstGeom prst="ellipse">
            <a:avLst/>
          </a:prstGeom>
          <a:solidFill>
            <a:schemeClr val="tx2"/>
          </a:solidFill>
          <a:ln w="4" cap="flat">
            <a:noFill/>
            <a:prstDash val="solid"/>
            <a:miter lim="800000"/>
          </a:ln>
        </p:spPr>
        <p:txBody>
          <a:bodyPr vert="horz" wrap="square" lIns="91440" tIns="45720" rIns="91440" bIns="45720" numCol="1" anchor="t" anchorCtr="0" compatLnSpc="1"/>
          <a:lstStyle/>
          <a:p>
            <a:endParaRPr lang="zh-CN" altLang="en-US" sz="1350"/>
          </a:p>
        </p:txBody>
      </p:sp>
      <p:sp>
        <p:nvSpPr>
          <p:cNvPr id="39" name="Oval 11"/>
          <p:cNvSpPr>
            <a:spLocks noChangeArrowheads="1"/>
          </p:cNvSpPr>
          <p:nvPr/>
        </p:nvSpPr>
        <p:spPr bwMode="auto">
          <a:xfrm>
            <a:off x="3340977" y="2586377"/>
            <a:ext cx="136819" cy="137825"/>
          </a:xfrm>
          <a:prstGeom prst="ellipse">
            <a:avLst/>
          </a:prstGeom>
          <a:solidFill>
            <a:schemeClr val="accent1"/>
          </a:solidFill>
          <a:ln w="4" cap="flat">
            <a:noFill/>
            <a:prstDash val="solid"/>
            <a:miter lim="800000"/>
          </a:ln>
        </p:spPr>
        <p:txBody>
          <a:bodyPr vert="horz" wrap="square" lIns="91440" tIns="45720" rIns="91440" bIns="45720" numCol="1" anchor="t" anchorCtr="0" compatLnSpc="1"/>
          <a:lstStyle/>
          <a:p>
            <a:endParaRPr lang="zh-CN" altLang="en-US" sz="1350"/>
          </a:p>
        </p:txBody>
      </p:sp>
      <p:sp>
        <p:nvSpPr>
          <p:cNvPr id="40" name="Oval 12"/>
          <p:cNvSpPr>
            <a:spLocks noChangeArrowheads="1"/>
          </p:cNvSpPr>
          <p:nvPr/>
        </p:nvSpPr>
        <p:spPr bwMode="auto">
          <a:xfrm>
            <a:off x="4973749" y="2586377"/>
            <a:ext cx="136316" cy="137825"/>
          </a:xfrm>
          <a:prstGeom prst="ellipse">
            <a:avLst/>
          </a:prstGeom>
          <a:solidFill>
            <a:schemeClr val="accent1"/>
          </a:solidFill>
          <a:ln w="4" cap="flat">
            <a:noFill/>
            <a:prstDash val="solid"/>
            <a:miter lim="800000"/>
          </a:ln>
        </p:spPr>
        <p:txBody>
          <a:bodyPr vert="horz" wrap="square" lIns="91440" tIns="45720" rIns="91440" bIns="45720" numCol="1" anchor="t" anchorCtr="0" compatLnSpc="1"/>
          <a:lstStyle/>
          <a:p>
            <a:endParaRPr lang="zh-CN" altLang="en-US" sz="1350"/>
          </a:p>
        </p:txBody>
      </p:sp>
      <p:sp>
        <p:nvSpPr>
          <p:cNvPr id="41" name="Oval 13"/>
          <p:cNvSpPr>
            <a:spLocks noChangeArrowheads="1"/>
          </p:cNvSpPr>
          <p:nvPr/>
        </p:nvSpPr>
        <p:spPr bwMode="auto">
          <a:xfrm>
            <a:off x="7312247" y="2586377"/>
            <a:ext cx="137825" cy="137825"/>
          </a:xfrm>
          <a:prstGeom prst="ellipse">
            <a:avLst/>
          </a:prstGeom>
          <a:solidFill>
            <a:schemeClr val="accent1"/>
          </a:solidFill>
          <a:ln w="4" cap="flat">
            <a:noFill/>
            <a:prstDash val="solid"/>
            <a:miter lim="800000"/>
          </a:ln>
        </p:spPr>
        <p:txBody>
          <a:bodyPr vert="horz" wrap="square" lIns="91440" tIns="45720" rIns="91440" bIns="45720" numCol="1" anchor="t" anchorCtr="0" compatLnSpc="1"/>
          <a:lstStyle/>
          <a:p>
            <a:endParaRPr lang="zh-CN" altLang="en-US" sz="1350"/>
          </a:p>
        </p:txBody>
      </p:sp>
      <p:sp>
        <p:nvSpPr>
          <p:cNvPr id="42" name="Oval 14"/>
          <p:cNvSpPr>
            <a:spLocks noChangeArrowheads="1"/>
          </p:cNvSpPr>
          <p:nvPr/>
        </p:nvSpPr>
        <p:spPr bwMode="auto">
          <a:xfrm>
            <a:off x="8944517" y="2586377"/>
            <a:ext cx="138328" cy="137825"/>
          </a:xfrm>
          <a:prstGeom prst="ellipse">
            <a:avLst/>
          </a:prstGeom>
          <a:solidFill>
            <a:schemeClr val="accent1"/>
          </a:solidFill>
          <a:ln w="4" cap="flat">
            <a:noFill/>
            <a:prstDash val="solid"/>
            <a:miter lim="800000"/>
          </a:ln>
        </p:spPr>
        <p:txBody>
          <a:bodyPr vert="horz" wrap="square" lIns="91440" tIns="45720" rIns="91440" bIns="45720" numCol="1" anchor="t" anchorCtr="0" compatLnSpc="1"/>
          <a:lstStyle/>
          <a:p>
            <a:endParaRPr lang="zh-CN" altLang="en-US" sz="1350"/>
          </a:p>
        </p:txBody>
      </p:sp>
      <p:sp>
        <p:nvSpPr>
          <p:cNvPr id="43" name="Line 15"/>
          <p:cNvSpPr>
            <a:spLocks noChangeShapeType="1"/>
          </p:cNvSpPr>
          <p:nvPr/>
        </p:nvSpPr>
        <p:spPr bwMode="auto">
          <a:xfrm>
            <a:off x="2239383" y="3462116"/>
            <a:ext cx="0" cy="499491"/>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44" name="Line 16"/>
          <p:cNvSpPr>
            <a:spLocks noChangeShapeType="1"/>
          </p:cNvSpPr>
          <p:nvPr/>
        </p:nvSpPr>
        <p:spPr bwMode="auto">
          <a:xfrm>
            <a:off x="4226275" y="3087878"/>
            <a:ext cx="0" cy="305327"/>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45" name="Line 17"/>
          <p:cNvSpPr>
            <a:spLocks noChangeShapeType="1"/>
          </p:cNvSpPr>
          <p:nvPr/>
        </p:nvSpPr>
        <p:spPr bwMode="auto">
          <a:xfrm>
            <a:off x="6211658" y="3462116"/>
            <a:ext cx="0" cy="499491"/>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46" name="Line 18"/>
          <p:cNvSpPr>
            <a:spLocks noChangeShapeType="1"/>
          </p:cNvSpPr>
          <p:nvPr/>
        </p:nvSpPr>
        <p:spPr bwMode="auto">
          <a:xfrm>
            <a:off x="8197545" y="3087878"/>
            <a:ext cx="0" cy="305327"/>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47" name="Line 19"/>
          <p:cNvSpPr>
            <a:spLocks noChangeShapeType="1"/>
          </p:cNvSpPr>
          <p:nvPr/>
        </p:nvSpPr>
        <p:spPr bwMode="auto">
          <a:xfrm>
            <a:off x="10182929" y="3462116"/>
            <a:ext cx="0" cy="499491"/>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0"/>
          </a:p>
        </p:txBody>
      </p:sp>
      <p:sp>
        <p:nvSpPr>
          <p:cNvPr id="48" name="Freeform 24"/>
          <p:cNvSpPr>
            <a:spLocks noEditPoints="1"/>
          </p:cNvSpPr>
          <p:nvPr/>
        </p:nvSpPr>
        <p:spPr bwMode="auto">
          <a:xfrm>
            <a:off x="4031621" y="2460886"/>
            <a:ext cx="388303" cy="388303"/>
          </a:xfrm>
          <a:custGeom>
            <a:avLst/>
            <a:gdLst>
              <a:gd name="T0" fmla="*/ 919 w 1838"/>
              <a:gd name="T1" fmla="*/ 0 h 1838"/>
              <a:gd name="T2" fmla="*/ 0 w 1838"/>
              <a:gd name="T3" fmla="*/ 919 h 1838"/>
              <a:gd name="T4" fmla="*/ 919 w 1838"/>
              <a:gd name="T5" fmla="*/ 1838 h 1838"/>
              <a:gd name="T6" fmla="*/ 1838 w 1838"/>
              <a:gd name="T7" fmla="*/ 919 h 1838"/>
              <a:gd name="T8" fmla="*/ 919 w 1838"/>
              <a:gd name="T9" fmla="*/ 0 h 1838"/>
              <a:gd name="T10" fmla="*/ 919 w 1838"/>
              <a:gd name="T11" fmla="*/ 1608 h 1838"/>
              <a:gd name="T12" fmla="*/ 919 w 1838"/>
              <a:gd name="T13" fmla="*/ 1608 h 1838"/>
              <a:gd name="T14" fmla="*/ 230 w 1838"/>
              <a:gd name="T15" fmla="*/ 919 h 1838"/>
              <a:gd name="T16" fmla="*/ 919 w 1838"/>
              <a:gd name="T17" fmla="*/ 230 h 1838"/>
              <a:gd name="T18" fmla="*/ 1608 w 1838"/>
              <a:gd name="T19" fmla="*/ 919 h 1838"/>
              <a:gd name="T20" fmla="*/ 919 w 1838"/>
              <a:gd name="T21" fmla="*/ 1608 h 1838"/>
              <a:gd name="T22" fmla="*/ 1493 w 1838"/>
              <a:gd name="T23" fmla="*/ 919 h 1838"/>
              <a:gd name="T24" fmla="*/ 1493 w 1838"/>
              <a:gd name="T25" fmla="*/ 919 h 1838"/>
              <a:gd name="T26" fmla="*/ 1378 w 1838"/>
              <a:gd name="T27" fmla="*/ 1034 h 1838"/>
              <a:gd name="T28" fmla="*/ 919 w 1838"/>
              <a:gd name="T29" fmla="*/ 1034 h 1838"/>
              <a:gd name="T30" fmla="*/ 804 w 1838"/>
              <a:gd name="T31" fmla="*/ 919 h 1838"/>
              <a:gd name="T32" fmla="*/ 804 w 1838"/>
              <a:gd name="T33" fmla="*/ 460 h 1838"/>
              <a:gd name="T34" fmla="*/ 919 w 1838"/>
              <a:gd name="T35" fmla="*/ 345 h 1838"/>
              <a:gd name="T36" fmla="*/ 1034 w 1838"/>
              <a:gd name="T37" fmla="*/ 460 h 1838"/>
              <a:gd name="T38" fmla="*/ 1034 w 1838"/>
              <a:gd name="T39" fmla="*/ 804 h 1838"/>
              <a:gd name="T40" fmla="*/ 1378 w 1838"/>
              <a:gd name="T41" fmla="*/ 804 h 1838"/>
              <a:gd name="T42" fmla="*/ 1493 w 1838"/>
              <a:gd name="T43" fmla="*/ 919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8" h="1838">
                <a:moveTo>
                  <a:pt x="919" y="0"/>
                </a:moveTo>
                <a:cubicBezTo>
                  <a:pt x="411" y="0"/>
                  <a:pt x="0" y="412"/>
                  <a:pt x="0" y="919"/>
                </a:cubicBezTo>
                <a:cubicBezTo>
                  <a:pt x="0" y="1427"/>
                  <a:pt x="411" y="1838"/>
                  <a:pt x="919" y="1838"/>
                </a:cubicBezTo>
                <a:cubicBezTo>
                  <a:pt x="1426" y="1838"/>
                  <a:pt x="1838" y="1427"/>
                  <a:pt x="1838" y="919"/>
                </a:cubicBezTo>
                <a:cubicBezTo>
                  <a:pt x="1838" y="412"/>
                  <a:pt x="1426" y="0"/>
                  <a:pt x="919" y="0"/>
                </a:cubicBezTo>
                <a:close/>
                <a:moveTo>
                  <a:pt x="919" y="1608"/>
                </a:moveTo>
                <a:cubicBezTo>
                  <a:pt x="919" y="1608"/>
                  <a:pt x="919" y="1608"/>
                  <a:pt x="919" y="1608"/>
                </a:cubicBezTo>
                <a:cubicBezTo>
                  <a:pt x="539" y="1608"/>
                  <a:pt x="230" y="1299"/>
                  <a:pt x="230" y="919"/>
                </a:cubicBezTo>
                <a:cubicBezTo>
                  <a:pt x="230" y="539"/>
                  <a:pt x="539" y="230"/>
                  <a:pt x="919" y="230"/>
                </a:cubicBezTo>
                <a:cubicBezTo>
                  <a:pt x="1299" y="230"/>
                  <a:pt x="1608" y="539"/>
                  <a:pt x="1608" y="919"/>
                </a:cubicBezTo>
                <a:cubicBezTo>
                  <a:pt x="1608" y="1299"/>
                  <a:pt x="1299" y="1608"/>
                  <a:pt x="919" y="1608"/>
                </a:cubicBezTo>
                <a:close/>
                <a:moveTo>
                  <a:pt x="1493" y="919"/>
                </a:moveTo>
                <a:cubicBezTo>
                  <a:pt x="1493" y="919"/>
                  <a:pt x="1493" y="919"/>
                  <a:pt x="1493" y="919"/>
                </a:cubicBezTo>
                <a:cubicBezTo>
                  <a:pt x="1493" y="983"/>
                  <a:pt x="1442" y="1034"/>
                  <a:pt x="1378" y="1034"/>
                </a:cubicBezTo>
                <a:cubicBezTo>
                  <a:pt x="919" y="1034"/>
                  <a:pt x="919" y="1034"/>
                  <a:pt x="919" y="1034"/>
                </a:cubicBezTo>
                <a:cubicBezTo>
                  <a:pt x="856" y="1034"/>
                  <a:pt x="804" y="983"/>
                  <a:pt x="804" y="919"/>
                </a:cubicBezTo>
                <a:cubicBezTo>
                  <a:pt x="804" y="460"/>
                  <a:pt x="804" y="460"/>
                  <a:pt x="804" y="460"/>
                </a:cubicBezTo>
                <a:cubicBezTo>
                  <a:pt x="804" y="396"/>
                  <a:pt x="856" y="345"/>
                  <a:pt x="919" y="345"/>
                </a:cubicBezTo>
                <a:cubicBezTo>
                  <a:pt x="982" y="345"/>
                  <a:pt x="1034" y="396"/>
                  <a:pt x="1034" y="460"/>
                </a:cubicBezTo>
                <a:cubicBezTo>
                  <a:pt x="1034" y="804"/>
                  <a:pt x="1034" y="804"/>
                  <a:pt x="1034" y="804"/>
                </a:cubicBezTo>
                <a:cubicBezTo>
                  <a:pt x="1378" y="804"/>
                  <a:pt x="1378" y="804"/>
                  <a:pt x="1378" y="804"/>
                </a:cubicBezTo>
                <a:cubicBezTo>
                  <a:pt x="1442" y="804"/>
                  <a:pt x="1493" y="856"/>
                  <a:pt x="1493" y="919"/>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sz="1350"/>
          </a:p>
        </p:txBody>
      </p:sp>
      <p:sp>
        <p:nvSpPr>
          <p:cNvPr id="49" name="Freeform 25"/>
          <p:cNvSpPr/>
          <p:nvPr/>
        </p:nvSpPr>
        <p:spPr bwMode="auto">
          <a:xfrm>
            <a:off x="2013460" y="2246766"/>
            <a:ext cx="453357" cy="817548"/>
          </a:xfrm>
          <a:custGeom>
            <a:avLst/>
            <a:gdLst>
              <a:gd name="T0" fmla="*/ 604 w 637"/>
              <a:gd name="T1" fmla="*/ 610 h 1149"/>
              <a:gd name="T2" fmla="*/ 604 w 637"/>
              <a:gd name="T3" fmla="*/ 610 h 1149"/>
              <a:gd name="T4" fmla="*/ 637 w 637"/>
              <a:gd name="T5" fmla="*/ 739 h 1149"/>
              <a:gd name="T6" fmla="*/ 569 w 637"/>
              <a:gd name="T7" fmla="*/ 929 h 1149"/>
              <a:gd name="T8" fmla="*/ 373 w 637"/>
              <a:gd name="T9" fmla="*/ 1019 h 1149"/>
              <a:gd name="T10" fmla="*/ 373 w 637"/>
              <a:gd name="T11" fmla="*/ 1149 h 1149"/>
              <a:gd name="T12" fmla="*/ 264 w 637"/>
              <a:gd name="T13" fmla="*/ 1149 h 1149"/>
              <a:gd name="T14" fmla="*/ 264 w 637"/>
              <a:gd name="T15" fmla="*/ 1019 h 1149"/>
              <a:gd name="T16" fmla="*/ 0 w 637"/>
              <a:gd name="T17" fmla="*/ 771 h 1149"/>
              <a:gd name="T18" fmla="*/ 168 w 637"/>
              <a:gd name="T19" fmla="*/ 728 h 1149"/>
              <a:gd name="T20" fmla="*/ 323 w 637"/>
              <a:gd name="T21" fmla="*/ 870 h 1149"/>
              <a:gd name="T22" fmla="*/ 413 w 637"/>
              <a:gd name="T23" fmla="*/ 839 h 1149"/>
              <a:gd name="T24" fmla="*/ 442 w 637"/>
              <a:gd name="T25" fmla="*/ 766 h 1149"/>
              <a:gd name="T26" fmla="*/ 413 w 637"/>
              <a:gd name="T27" fmla="*/ 698 h 1149"/>
              <a:gd name="T28" fmla="*/ 284 w 637"/>
              <a:gd name="T29" fmla="*/ 640 h 1149"/>
              <a:gd name="T30" fmla="*/ 144 w 637"/>
              <a:gd name="T31" fmla="*/ 578 h 1149"/>
              <a:gd name="T32" fmla="*/ 62 w 637"/>
              <a:gd name="T33" fmla="*/ 493 h 1149"/>
              <a:gd name="T34" fmla="*/ 31 w 637"/>
              <a:gd name="T35" fmla="*/ 366 h 1149"/>
              <a:gd name="T36" fmla="*/ 87 w 637"/>
              <a:gd name="T37" fmla="*/ 194 h 1149"/>
              <a:gd name="T38" fmla="*/ 264 w 637"/>
              <a:gd name="T39" fmla="*/ 101 h 1149"/>
              <a:gd name="T40" fmla="*/ 264 w 637"/>
              <a:gd name="T41" fmla="*/ 0 h 1149"/>
              <a:gd name="T42" fmla="*/ 373 w 637"/>
              <a:gd name="T43" fmla="*/ 0 h 1149"/>
              <a:gd name="T44" fmla="*/ 373 w 637"/>
              <a:gd name="T45" fmla="*/ 101 h 1149"/>
              <a:gd name="T46" fmla="*/ 609 w 637"/>
              <a:gd name="T47" fmla="*/ 307 h 1149"/>
              <a:gd name="T48" fmla="*/ 459 w 637"/>
              <a:gd name="T49" fmla="*/ 369 h 1149"/>
              <a:gd name="T50" fmla="*/ 323 w 637"/>
              <a:gd name="T51" fmla="*/ 242 h 1149"/>
              <a:gd name="T52" fmla="*/ 250 w 637"/>
              <a:gd name="T53" fmla="*/ 270 h 1149"/>
              <a:gd name="T54" fmla="*/ 222 w 637"/>
              <a:gd name="T55" fmla="*/ 339 h 1149"/>
              <a:gd name="T56" fmla="*/ 249 w 637"/>
              <a:gd name="T57" fmla="*/ 402 h 1149"/>
              <a:gd name="T58" fmla="*/ 364 w 637"/>
              <a:gd name="T59" fmla="*/ 456 h 1149"/>
              <a:gd name="T60" fmla="*/ 516 w 637"/>
              <a:gd name="T61" fmla="*/ 523 h 1149"/>
              <a:gd name="T62" fmla="*/ 604 w 637"/>
              <a:gd name="T63" fmla="*/ 61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7" h="1149">
                <a:moveTo>
                  <a:pt x="604" y="610"/>
                </a:moveTo>
                <a:cubicBezTo>
                  <a:pt x="604" y="610"/>
                  <a:pt x="604" y="610"/>
                  <a:pt x="604" y="610"/>
                </a:cubicBezTo>
                <a:cubicBezTo>
                  <a:pt x="626" y="647"/>
                  <a:pt x="637" y="690"/>
                  <a:pt x="637" y="739"/>
                </a:cubicBezTo>
                <a:cubicBezTo>
                  <a:pt x="637" y="815"/>
                  <a:pt x="614" y="879"/>
                  <a:pt x="569" y="929"/>
                </a:cubicBezTo>
                <a:cubicBezTo>
                  <a:pt x="523" y="980"/>
                  <a:pt x="458" y="1010"/>
                  <a:pt x="373" y="1019"/>
                </a:cubicBezTo>
                <a:cubicBezTo>
                  <a:pt x="373" y="1149"/>
                  <a:pt x="373" y="1149"/>
                  <a:pt x="373" y="1149"/>
                </a:cubicBezTo>
                <a:cubicBezTo>
                  <a:pt x="264" y="1149"/>
                  <a:pt x="264" y="1149"/>
                  <a:pt x="264" y="1149"/>
                </a:cubicBezTo>
                <a:cubicBezTo>
                  <a:pt x="264" y="1019"/>
                  <a:pt x="264" y="1019"/>
                  <a:pt x="264" y="1019"/>
                </a:cubicBezTo>
                <a:cubicBezTo>
                  <a:pt x="122" y="1005"/>
                  <a:pt x="34" y="922"/>
                  <a:pt x="0" y="771"/>
                </a:cubicBezTo>
                <a:cubicBezTo>
                  <a:pt x="168" y="728"/>
                  <a:pt x="168" y="728"/>
                  <a:pt x="168" y="728"/>
                </a:cubicBezTo>
                <a:cubicBezTo>
                  <a:pt x="184" y="822"/>
                  <a:pt x="235" y="870"/>
                  <a:pt x="323" y="870"/>
                </a:cubicBezTo>
                <a:cubicBezTo>
                  <a:pt x="364" y="870"/>
                  <a:pt x="394" y="860"/>
                  <a:pt x="413" y="839"/>
                </a:cubicBezTo>
                <a:cubicBezTo>
                  <a:pt x="432" y="819"/>
                  <a:pt x="442" y="795"/>
                  <a:pt x="442" y="766"/>
                </a:cubicBezTo>
                <a:cubicBezTo>
                  <a:pt x="442" y="736"/>
                  <a:pt x="432" y="714"/>
                  <a:pt x="413" y="698"/>
                </a:cubicBezTo>
                <a:cubicBezTo>
                  <a:pt x="394" y="683"/>
                  <a:pt x="351" y="664"/>
                  <a:pt x="284" y="640"/>
                </a:cubicBezTo>
                <a:cubicBezTo>
                  <a:pt x="225" y="619"/>
                  <a:pt x="178" y="599"/>
                  <a:pt x="144" y="578"/>
                </a:cubicBezTo>
                <a:cubicBezTo>
                  <a:pt x="111" y="558"/>
                  <a:pt x="83" y="530"/>
                  <a:pt x="62" y="493"/>
                </a:cubicBezTo>
                <a:cubicBezTo>
                  <a:pt x="41" y="457"/>
                  <a:pt x="31" y="414"/>
                  <a:pt x="31" y="366"/>
                </a:cubicBezTo>
                <a:cubicBezTo>
                  <a:pt x="31" y="302"/>
                  <a:pt x="50" y="245"/>
                  <a:pt x="87" y="194"/>
                </a:cubicBezTo>
                <a:cubicBezTo>
                  <a:pt x="125" y="143"/>
                  <a:pt x="184" y="112"/>
                  <a:pt x="264" y="101"/>
                </a:cubicBezTo>
                <a:cubicBezTo>
                  <a:pt x="264" y="0"/>
                  <a:pt x="264" y="0"/>
                  <a:pt x="264" y="0"/>
                </a:cubicBezTo>
                <a:cubicBezTo>
                  <a:pt x="373" y="0"/>
                  <a:pt x="373" y="0"/>
                  <a:pt x="373" y="0"/>
                </a:cubicBezTo>
                <a:cubicBezTo>
                  <a:pt x="373" y="101"/>
                  <a:pt x="373" y="101"/>
                  <a:pt x="373" y="101"/>
                </a:cubicBezTo>
                <a:cubicBezTo>
                  <a:pt x="494" y="115"/>
                  <a:pt x="573" y="184"/>
                  <a:pt x="609" y="307"/>
                </a:cubicBezTo>
                <a:cubicBezTo>
                  <a:pt x="459" y="369"/>
                  <a:pt x="459" y="369"/>
                  <a:pt x="459" y="369"/>
                </a:cubicBezTo>
                <a:cubicBezTo>
                  <a:pt x="430" y="284"/>
                  <a:pt x="385" y="242"/>
                  <a:pt x="323" y="242"/>
                </a:cubicBezTo>
                <a:cubicBezTo>
                  <a:pt x="293" y="242"/>
                  <a:pt x="268" y="252"/>
                  <a:pt x="250" y="270"/>
                </a:cubicBezTo>
                <a:cubicBezTo>
                  <a:pt x="231" y="289"/>
                  <a:pt x="222" y="312"/>
                  <a:pt x="222" y="339"/>
                </a:cubicBezTo>
                <a:cubicBezTo>
                  <a:pt x="222" y="366"/>
                  <a:pt x="231" y="387"/>
                  <a:pt x="249" y="402"/>
                </a:cubicBezTo>
                <a:cubicBezTo>
                  <a:pt x="267" y="416"/>
                  <a:pt x="305" y="435"/>
                  <a:pt x="364" y="456"/>
                </a:cubicBezTo>
                <a:cubicBezTo>
                  <a:pt x="428" y="480"/>
                  <a:pt x="479" y="502"/>
                  <a:pt x="516" y="523"/>
                </a:cubicBezTo>
                <a:cubicBezTo>
                  <a:pt x="552" y="544"/>
                  <a:pt x="582" y="573"/>
                  <a:pt x="604" y="610"/>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sz="1350"/>
          </a:p>
        </p:txBody>
      </p:sp>
      <p:sp>
        <p:nvSpPr>
          <p:cNvPr id="50" name="Freeform 26"/>
          <p:cNvSpPr>
            <a:spLocks noEditPoints="1"/>
          </p:cNvSpPr>
          <p:nvPr/>
        </p:nvSpPr>
        <p:spPr bwMode="auto">
          <a:xfrm>
            <a:off x="5832738" y="2288419"/>
            <a:ext cx="756835" cy="734240"/>
          </a:xfrm>
          <a:custGeom>
            <a:avLst/>
            <a:gdLst>
              <a:gd name="T0" fmla="*/ 1687 w 1687"/>
              <a:gd name="T1" fmla="*/ 89 h 1637"/>
              <a:gd name="T2" fmla="*/ 1598 w 1687"/>
              <a:gd name="T3" fmla="*/ 0 h 1637"/>
              <a:gd name="T4" fmla="*/ 959 w 1687"/>
              <a:gd name="T5" fmla="*/ 0 h 1637"/>
              <a:gd name="T6" fmla="*/ 869 w 1687"/>
              <a:gd name="T7" fmla="*/ 89 h 1637"/>
              <a:gd name="T8" fmla="*/ 869 w 1687"/>
              <a:gd name="T9" fmla="*/ 755 h 1637"/>
              <a:gd name="T10" fmla="*/ 920 w 1687"/>
              <a:gd name="T11" fmla="*/ 755 h 1637"/>
              <a:gd name="T12" fmla="*/ 920 w 1687"/>
              <a:gd name="T13" fmla="*/ 190 h 1637"/>
              <a:gd name="T14" fmla="*/ 1636 w 1687"/>
              <a:gd name="T15" fmla="*/ 190 h 1637"/>
              <a:gd name="T16" fmla="*/ 1636 w 1687"/>
              <a:gd name="T17" fmla="*/ 1214 h 1637"/>
              <a:gd name="T18" fmla="*/ 1535 w 1687"/>
              <a:gd name="T19" fmla="*/ 1214 h 1637"/>
              <a:gd name="T20" fmla="*/ 1535 w 1687"/>
              <a:gd name="T21" fmla="*/ 1469 h 1637"/>
              <a:gd name="T22" fmla="*/ 1598 w 1687"/>
              <a:gd name="T23" fmla="*/ 1469 h 1637"/>
              <a:gd name="T24" fmla="*/ 1687 w 1687"/>
              <a:gd name="T25" fmla="*/ 1380 h 1637"/>
              <a:gd name="T26" fmla="*/ 1687 w 1687"/>
              <a:gd name="T27" fmla="*/ 89 h 1637"/>
              <a:gd name="T28" fmla="*/ 1687 w 1687"/>
              <a:gd name="T29" fmla="*/ 89 h 1637"/>
              <a:gd name="T30" fmla="*/ 1548 w 1687"/>
              <a:gd name="T31" fmla="*/ 108 h 1637"/>
              <a:gd name="T32" fmla="*/ 1548 w 1687"/>
              <a:gd name="T33" fmla="*/ 108 h 1637"/>
              <a:gd name="T34" fmla="*/ 1008 w 1687"/>
              <a:gd name="T35" fmla="*/ 108 h 1637"/>
              <a:gd name="T36" fmla="*/ 990 w 1687"/>
              <a:gd name="T37" fmla="*/ 89 h 1637"/>
              <a:gd name="T38" fmla="*/ 1008 w 1687"/>
              <a:gd name="T39" fmla="*/ 71 h 1637"/>
              <a:gd name="T40" fmla="*/ 1548 w 1687"/>
              <a:gd name="T41" fmla="*/ 71 h 1637"/>
              <a:gd name="T42" fmla="*/ 1567 w 1687"/>
              <a:gd name="T43" fmla="*/ 89 h 1637"/>
              <a:gd name="T44" fmla="*/ 1548 w 1687"/>
              <a:gd name="T45" fmla="*/ 108 h 1637"/>
              <a:gd name="T46" fmla="*/ 1470 w 1687"/>
              <a:gd name="T47" fmla="*/ 1548 h 1637"/>
              <a:gd name="T48" fmla="*/ 1381 w 1687"/>
              <a:gd name="T49" fmla="*/ 1637 h 1637"/>
              <a:gd name="T50" fmla="*/ 89 w 1687"/>
              <a:gd name="T51" fmla="*/ 1637 h 1637"/>
              <a:gd name="T52" fmla="*/ 0 w 1687"/>
              <a:gd name="T53" fmla="*/ 1548 h 1637"/>
              <a:gd name="T54" fmla="*/ 0 w 1687"/>
              <a:gd name="T55" fmla="*/ 908 h 1637"/>
              <a:gd name="T56" fmla="*/ 89 w 1687"/>
              <a:gd name="T57" fmla="*/ 819 h 1637"/>
              <a:gd name="T58" fmla="*/ 1381 w 1687"/>
              <a:gd name="T59" fmla="*/ 819 h 1637"/>
              <a:gd name="T60" fmla="*/ 1470 w 1687"/>
              <a:gd name="T61" fmla="*/ 908 h 1637"/>
              <a:gd name="T62" fmla="*/ 1470 w 1687"/>
              <a:gd name="T63" fmla="*/ 1548 h 1637"/>
              <a:gd name="T64" fmla="*/ 1399 w 1687"/>
              <a:gd name="T65" fmla="*/ 958 h 1637"/>
              <a:gd name="T66" fmla="*/ 1399 w 1687"/>
              <a:gd name="T67" fmla="*/ 958 h 1637"/>
              <a:gd name="T68" fmla="*/ 1399 w 1687"/>
              <a:gd name="T69" fmla="*/ 1498 h 1637"/>
              <a:gd name="T70" fmla="*/ 1380 w 1687"/>
              <a:gd name="T71" fmla="*/ 1517 h 1637"/>
              <a:gd name="T72" fmla="*/ 1362 w 1687"/>
              <a:gd name="T73" fmla="*/ 1498 h 1637"/>
              <a:gd name="T74" fmla="*/ 1362 w 1687"/>
              <a:gd name="T75" fmla="*/ 958 h 1637"/>
              <a:gd name="T76" fmla="*/ 1380 w 1687"/>
              <a:gd name="T77" fmla="*/ 939 h 1637"/>
              <a:gd name="T78" fmla="*/ 1399 w 1687"/>
              <a:gd name="T79" fmla="*/ 958 h 1637"/>
              <a:gd name="T80" fmla="*/ 65 w 1687"/>
              <a:gd name="T81" fmla="*/ 1228 h 1637"/>
              <a:gd name="T82" fmla="*/ 118 w 1687"/>
              <a:gd name="T83" fmla="*/ 1282 h 1637"/>
              <a:gd name="T84" fmla="*/ 172 w 1687"/>
              <a:gd name="T85" fmla="*/ 1228 h 1637"/>
              <a:gd name="T86" fmla="*/ 118 w 1687"/>
              <a:gd name="T87" fmla="*/ 1174 h 1637"/>
              <a:gd name="T88" fmla="*/ 65 w 1687"/>
              <a:gd name="T89" fmla="*/ 1228 h 1637"/>
              <a:gd name="T90" fmla="*/ 65 w 1687"/>
              <a:gd name="T91" fmla="*/ 1228 h 1637"/>
              <a:gd name="T92" fmla="*/ 255 w 1687"/>
              <a:gd name="T93" fmla="*/ 870 h 1637"/>
              <a:gd name="T94" fmla="*/ 255 w 1687"/>
              <a:gd name="T95" fmla="*/ 870 h 1637"/>
              <a:gd name="T96" fmla="*/ 1280 w 1687"/>
              <a:gd name="T97" fmla="*/ 870 h 1637"/>
              <a:gd name="T98" fmla="*/ 1280 w 1687"/>
              <a:gd name="T99" fmla="*/ 1586 h 1637"/>
              <a:gd name="T100" fmla="*/ 255 w 1687"/>
              <a:gd name="T101" fmla="*/ 1586 h 1637"/>
              <a:gd name="T102" fmla="*/ 255 w 1687"/>
              <a:gd name="T103" fmla="*/ 870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7" h="1637">
                <a:moveTo>
                  <a:pt x="1687" y="89"/>
                </a:moveTo>
                <a:cubicBezTo>
                  <a:pt x="1687" y="40"/>
                  <a:pt x="1647" y="0"/>
                  <a:pt x="1598" y="0"/>
                </a:cubicBezTo>
                <a:cubicBezTo>
                  <a:pt x="959" y="0"/>
                  <a:pt x="959" y="0"/>
                  <a:pt x="959" y="0"/>
                </a:cubicBezTo>
                <a:cubicBezTo>
                  <a:pt x="909" y="0"/>
                  <a:pt x="869" y="40"/>
                  <a:pt x="869" y="89"/>
                </a:cubicBezTo>
                <a:cubicBezTo>
                  <a:pt x="869" y="755"/>
                  <a:pt x="869" y="755"/>
                  <a:pt x="869" y="755"/>
                </a:cubicBezTo>
                <a:cubicBezTo>
                  <a:pt x="920" y="755"/>
                  <a:pt x="920" y="755"/>
                  <a:pt x="920" y="755"/>
                </a:cubicBezTo>
                <a:cubicBezTo>
                  <a:pt x="920" y="190"/>
                  <a:pt x="920" y="190"/>
                  <a:pt x="920" y="190"/>
                </a:cubicBezTo>
                <a:cubicBezTo>
                  <a:pt x="1636" y="190"/>
                  <a:pt x="1636" y="190"/>
                  <a:pt x="1636" y="190"/>
                </a:cubicBezTo>
                <a:cubicBezTo>
                  <a:pt x="1636" y="1214"/>
                  <a:pt x="1636" y="1214"/>
                  <a:pt x="1636" y="1214"/>
                </a:cubicBezTo>
                <a:cubicBezTo>
                  <a:pt x="1535" y="1214"/>
                  <a:pt x="1535" y="1214"/>
                  <a:pt x="1535" y="1214"/>
                </a:cubicBezTo>
                <a:cubicBezTo>
                  <a:pt x="1535" y="1469"/>
                  <a:pt x="1535" y="1469"/>
                  <a:pt x="1535" y="1469"/>
                </a:cubicBezTo>
                <a:cubicBezTo>
                  <a:pt x="1598" y="1469"/>
                  <a:pt x="1598" y="1469"/>
                  <a:pt x="1598" y="1469"/>
                </a:cubicBezTo>
                <a:cubicBezTo>
                  <a:pt x="1647" y="1469"/>
                  <a:pt x="1687" y="1430"/>
                  <a:pt x="1687" y="1380"/>
                </a:cubicBezTo>
                <a:cubicBezTo>
                  <a:pt x="1687" y="89"/>
                  <a:pt x="1687" y="89"/>
                  <a:pt x="1687" y="89"/>
                </a:cubicBezTo>
                <a:cubicBezTo>
                  <a:pt x="1687" y="89"/>
                  <a:pt x="1687" y="89"/>
                  <a:pt x="1687" y="89"/>
                </a:cubicBezTo>
                <a:close/>
                <a:moveTo>
                  <a:pt x="1548" y="108"/>
                </a:moveTo>
                <a:cubicBezTo>
                  <a:pt x="1548" y="108"/>
                  <a:pt x="1548" y="108"/>
                  <a:pt x="1548" y="108"/>
                </a:cubicBezTo>
                <a:cubicBezTo>
                  <a:pt x="1008" y="108"/>
                  <a:pt x="1008" y="108"/>
                  <a:pt x="1008" y="108"/>
                </a:cubicBezTo>
                <a:cubicBezTo>
                  <a:pt x="998" y="108"/>
                  <a:pt x="990" y="100"/>
                  <a:pt x="990" y="89"/>
                </a:cubicBezTo>
                <a:cubicBezTo>
                  <a:pt x="990" y="79"/>
                  <a:pt x="998" y="71"/>
                  <a:pt x="1008" y="71"/>
                </a:cubicBezTo>
                <a:cubicBezTo>
                  <a:pt x="1548" y="71"/>
                  <a:pt x="1548" y="71"/>
                  <a:pt x="1548" y="71"/>
                </a:cubicBezTo>
                <a:cubicBezTo>
                  <a:pt x="1558" y="71"/>
                  <a:pt x="1567" y="79"/>
                  <a:pt x="1567" y="89"/>
                </a:cubicBezTo>
                <a:cubicBezTo>
                  <a:pt x="1567" y="100"/>
                  <a:pt x="1558" y="108"/>
                  <a:pt x="1548" y="108"/>
                </a:cubicBezTo>
                <a:close/>
                <a:moveTo>
                  <a:pt x="1470" y="1548"/>
                </a:moveTo>
                <a:cubicBezTo>
                  <a:pt x="1470" y="1597"/>
                  <a:pt x="1430" y="1637"/>
                  <a:pt x="1381" y="1637"/>
                </a:cubicBezTo>
                <a:cubicBezTo>
                  <a:pt x="89" y="1637"/>
                  <a:pt x="89" y="1637"/>
                  <a:pt x="89" y="1637"/>
                </a:cubicBezTo>
                <a:cubicBezTo>
                  <a:pt x="40" y="1637"/>
                  <a:pt x="0" y="1597"/>
                  <a:pt x="0" y="1548"/>
                </a:cubicBezTo>
                <a:cubicBezTo>
                  <a:pt x="0" y="908"/>
                  <a:pt x="0" y="908"/>
                  <a:pt x="0" y="908"/>
                </a:cubicBezTo>
                <a:cubicBezTo>
                  <a:pt x="0" y="859"/>
                  <a:pt x="40" y="819"/>
                  <a:pt x="89" y="819"/>
                </a:cubicBezTo>
                <a:cubicBezTo>
                  <a:pt x="1381" y="819"/>
                  <a:pt x="1381" y="819"/>
                  <a:pt x="1381" y="819"/>
                </a:cubicBezTo>
                <a:cubicBezTo>
                  <a:pt x="1430" y="819"/>
                  <a:pt x="1470" y="859"/>
                  <a:pt x="1470" y="908"/>
                </a:cubicBezTo>
                <a:cubicBezTo>
                  <a:pt x="1470" y="1548"/>
                  <a:pt x="1470" y="1548"/>
                  <a:pt x="1470" y="1548"/>
                </a:cubicBezTo>
                <a:close/>
                <a:moveTo>
                  <a:pt x="1399" y="958"/>
                </a:moveTo>
                <a:cubicBezTo>
                  <a:pt x="1399" y="958"/>
                  <a:pt x="1399" y="958"/>
                  <a:pt x="1399" y="958"/>
                </a:cubicBezTo>
                <a:cubicBezTo>
                  <a:pt x="1399" y="1498"/>
                  <a:pt x="1399" y="1498"/>
                  <a:pt x="1399" y="1498"/>
                </a:cubicBezTo>
                <a:cubicBezTo>
                  <a:pt x="1399" y="1508"/>
                  <a:pt x="1391" y="1517"/>
                  <a:pt x="1380" y="1517"/>
                </a:cubicBezTo>
                <a:cubicBezTo>
                  <a:pt x="1370" y="1517"/>
                  <a:pt x="1362" y="1508"/>
                  <a:pt x="1362" y="1498"/>
                </a:cubicBezTo>
                <a:cubicBezTo>
                  <a:pt x="1362" y="958"/>
                  <a:pt x="1362" y="958"/>
                  <a:pt x="1362" y="958"/>
                </a:cubicBezTo>
                <a:cubicBezTo>
                  <a:pt x="1362" y="948"/>
                  <a:pt x="1370" y="939"/>
                  <a:pt x="1380" y="939"/>
                </a:cubicBezTo>
                <a:cubicBezTo>
                  <a:pt x="1391" y="939"/>
                  <a:pt x="1399" y="948"/>
                  <a:pt x="1399" y="958"/>
                </a:cubicBezTo>
                <a:close/>
                <a:moveTo>
                  <a:pt x="65" y="1228"/>
                </a:moveTo>
                <a:cubicBezTo>
                  <a:pt x="65" y="1258"/>
                  <a:pt x="88" y="1282"/>
                  <a:pt x="118" y="1282"/>
                </a:cubicBezTo>
                <a:cubicBezTo>
                  <a:pt x="148" y="1282"/>
                  <a:pt x="172" y="1258"/>
                  <a:pt x="172" y="1228"/>
                </a:cubicBezTo>
                <a:cubicBezTo>
                  <a:pt x="172" y="1198"/>
                  <a:pt x="148" y="1174"/>
                  <a:pt x="118" y="1174"/>
                </a:cubicBezTo>
                <a:cubicBezTo>
                  <a:pt x="88" y="1174"/>
                  <a:pt x="65" y="1198"/>
                  <a:pt x="65" y="1228"/>
                </a:cubicBezTo>
                <a:cubicBezTo>
                  <a:pt x="65" y="1228"/>
                  <a:pt x="65" y="1228"/>
                  <a:pt x="65" y="1228"/>
                </a:cubicBezTo>
                <a:close/>
                <a:moveTo>
                  <a:pt x="255" y="870"/>
                </a:moveTo>
                <a:cubicBezTo>
                  <a:pt x="255" y="870"/>
                  <a:pt x="255" y="870"/>
                  <a:pt x="255" y="870"/>
                </a:cubicBezTo>
                <a:cubicBezTo>
                  <a:pt x="1280" y="870"/>
                  <a:pt x="1280" y="870"/>
                  <a:pt x="1280" y="870"/>
                </a:cubicBezTo>
                <a:cubicBezTo>
                  <a:pt x="1280" y="1586"/>
                  <a:pt x="1280" y="1586"/>
                  <a:pt x="1280" y="1586"/>
                </a:cubicBezTo>
                <a:cubicBezTo>
                  <a:pt x="255" y="1586"/>
                  <a:pt x="255" y="1586"/>
                  <a:pt x="255" y="1586"/>
                </a:cubicBezTo>
                <a:lnTo>
                  <a:pt x="255" y="870"/>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350"/>
          </a:p>
        </p:txBody>
      </p:sp>
      <p:sp>
        <p:nvSpPr>
          <p:cNvPr id="51" name="Freeform 27"/>
          <p:cNvSpPr>
            <a:spLocks noEditPoints="1"/>
          </p:cNvSpPr>
          <p:nvPr/>
        </p:nvSpPr>
        <p:spPr bwMode="auto">
          <a:xfrm>
            <a:off x="8008915" y="2466657"/>
            <a:ext cx="376761" cy="376761"/>
          </a:xfrm>
          <a:custGeom>
            <a:avLst/>
            <a:gdLst>
              <a:gd name="T0" fmla="*/ 1723 w 1838"/>
              <a:gd name="T1" fmla="*/ 0 h 1838"/>
              <a:gd name="T2" fmla="*/ 115 w 1838"/>
              <a:gd name="T3" fmla="*/ 0 h 1838"/>
              <a:gd name="T4" fmla="*/ 0 w 1838"/>
              <a:gd name="T5" fmla="*/ 115 h 1838"/>
              <a:gd name="T6" fmla="*/ 0 w 1838"/>
              <a:gd name="T7" fmla="*/ 1321 h 1838"/>
              <a:gd name="T8" fmla="*/ 115 w 1838"/>
              <a:gd name="T9" fmla="*/ 1436 h 1838"/>
              <a:gd name="T10" fmla="*/ 1723 w 1838"/>
              <a:gd name="T11" fmla="*/ 1436 h 1838"/>
              <a:gd name="T12" fmla="*/ 1838 w 1838"/>
              <a:gd name="T13" fmla="*/ 1321 h 1838"/>
              <a:gd name="T14" fmla="*/ 1838 w 1838"/>
              <a:gd name="T15" fmla="*/ 115 h 1838"/>
              <a:gd name="T16" fmla="*/ 1723 w 1838"/>
              <a:gd name="T17" fmla="*/ 0 h 1838"/>
              <a:gd name="T18" fmla="*/ 1723 w 1838"/>
              <a:gd name="T19" fmla="*/ 1034 h 1838"/>
              <a:gd name="T20" fmla="*/ 1723 w 1838"/>
              <a:gd name="T21" fmla="*/ 1034 h 1838"/>
              <a:gd name="T22" fmla="*/ 1608 w 1838"/>
              <a:gd name="T23" fmla="*/ 1149 h 1838"/>
              <a:gd name="T24" fmla="*/ 230 w 1838"/>
              <a:gd name="T25" fmla="*/ 1149 h 1838"/>
              <a:gd name="T26" fmla="*/ 115 w 1838"/>
              <a:gd name="T27" fmla="*/ 1034 h 1838"/>
              <a:gd name="T28" fmla="*/ 115 w 1838"/>
              <a:gd name="T29" fmla="*/ 230 h 1838"/>
              <a:gd name="T30" fmla="*/ 230 w 1838"/>
              <a:gd name="T31" fmla="*/ 115 h 1838"/>
              <a:gd name="T32" fmla="*/ 1608 w 1838"/>
              <a:gd name="T33" fmla="*/ 115 h 1838"/>
              <a:gd name="T34" fmla="*/ 1723 w 1838"/>
              <a:gd name="T35" fmla="*/ 230 h 1838"/>
              <a:gd name="T36" fmla="*/ 1723 w 1838"/>
              <a:gd name="T37" fmla="*/ 1034 h 1838"/>
              <a:gd name="T38" fmla="*/ 1034 w 1838"/>
              <a:gd name="T39" fmla="*/ 1493 h 1838"/>
              <a:gd name="T40" fmla="*/ 1034 w 1838"/>
              <a:gd name="T41" fmla="*/ 1493 h 1838"/>
              <a:gd name="T42" fmla="*/ 1091 w 1838"/>
              <a:gd name="T43" fmla="*/ 1551 h 1838"/>
              <a:gd name="T44" fmla="*/ 1091 w 1838"/>
              <a:gd name="T45" fmla="*/ 1608 h 1838"/>
              <a:gd name="T46" fmla="*/ 1137 w 1838"/>
              <a:gd name="T47" fmla="*/ 1700 h 1838"/>
              <a:gd name="T48" fmla="*/ 1275 w 1838"/>
              <a:gd name="T49" fmla="*/ 1804 h 1838"/>
              <a:gd name="T50" fmla="*/ 1264 w 1838"/>
              <a:gd name="T51" fmla="*/ 1838 h 1838"/>
              <a:gd name="T52" fmla="*/ 574 w 1838"/>
              <a:gd name="T53" fmla="*/ 1838 h 1838"/>
              <a:gd name="T54" fmla="*/ 563 w 1838"/>
              <a:gd name="T55" fmla="*/ 1804 h 1838"/>
              <a:gd name="T56" fmla="*/ 701 w 1838"/>
              <a:gd name="T57" fmla="*/ 1700 h 1838"/>
              <a:gd name="T58" fmla="*/ 747 w 1838"/>
              <a:gd name="T59" fmla="*/ 1608 h 1838"/>
              <a:gd name="T60" fmla="*/ 747 w 1838"/>
              <a:gd name="T61" fmla="*/ 1551 h 1838"/>
              <a:gd name="T62" fmla="*/ 804 w 1838"/>
              <a:gd name="T63" fmla="*/ 1493 h 1838"/>
              <a:gd name="T64" fmla="*/ 1034 w 1838"/>
              <a:gd name="T65" fmla="*/ 1493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8" h="1838">
                <a:moveTo>
                  <a:pt x="1723" y="0"/>
                </a:moveTo>
                <a:cubicBezTo>
                  <a:pt x="115" y="0"/>
                  <a:pt x="115" y="0"/>
                  <a:pt x="115" y="0"/>
                </a:cubicBezTo>
                <a:cubicBezTo>
                  <a:pt x="52" y="0"/>
                  <a:pt x="0" y="52"/>
                  <a:pt x="0" y="115"/>
                </a:cubicBezTo>
                <a:cubicBezTo>
                  <a:pt x="0" y="1321"/>
                  <a:pt x="0" y="1321"/>
                  <a:pt x="0" y="1321"/>
                </a:cubicBezTo>
                <a:cubicBezTo>
                  <a:pt x="0" y="1385"/>
                  <a:pt x="52" y="1436"/>
                  <a:pt x="115" y="1436"/>
                </a:cubicBezTo>
                <a:cubicBezTo>
                  <a:pt x="1723" y="1436"/>
                  <a:pt x="1723" y="1436"/>
                  <a:pt x="1723" y="1436"/>
                </a:cubicBezTo>
                <a:cubicBezTo>
                  <a:pt x="1786" y="1436"/>
                  <a:pt x="1838" y="1385"/>
                  <a:pt x="1838" y="1321"/>
                </a:cubicBezTo>
                <a:cubicBezTo>
                  <a:pt x="1838" y="115"/>
                  <a:pt x="1838" y="115"/>
                  <a:pt x="1838" y="115"/>
                </a:cubicBezTo>
                <a:cubicBezTo>
                  <a:pt x="1838" y="52"/>
                  <a:pt x="1786" y="0"/>
                  <a:pt x="1723" y="0"/>
                </a:cubicBezTo>
                <a:close/>
                <a:moveTo>
                  <a:pt x="1723" y="1034"/>
                </a:moveTo>
                <a:cubicBezTo>
                  <a:pt x="1723" y="1034"/>
                  <a:pt x="1723" y="1034"/>
                  <a:pt x="1723" y="1034"/>
                </a:cubicBezTo>
                <a:cubicBezTo>
                  <a:pt x="1723" y="1098"/>
                  <a:pt x="1671" y="1149"/>
                  <a:pt x="1608" y="1149"/>
                </a:cubicBezTo>
                <a:cubicBezTo>
                  <a:pt x="230" y="1149"/>
                  <a:pt x="230" y="1149"/>
                  <a:pt x="230" y="1149"/>
                </a:cubicBezTo>
                <a:cubicBezTo>
                  <a:pt x="166" y="1149"/>
                  <a:pt x="115" y="1098"/>
                  <a:pt x="115" y="1034"/>
                </a:cubicBezTo>
                <a:cubicBezTo>
                  <a:pt x="115" y="230"/>
                  <a:pt x="115" y="230"/>
                  <a:pt x="115" y="230"/>
                </a:cubicBezTo>
                <a:cubicBezTo>
                  <a:pt x="115" y="167"/>
                  <a:pt x="167" y="115"/>
                  <a:pt x="230" y="115"/>
                </a:cubicBezTo>
                <a:cubicBezTo>
                  <a:pt x="1608" y="115"/>
                  <a:pt x="1608" y="115"/>
                  <a:pt x="1608" y="115"/>
                </a:cubicBezTo>
                <a:cubicBezTo>
                  <a:pt x="1671" y="115"/>
                  <a:pt x="1723" y="167"/>
                  <a:pt x="1723" y="230"/>
                </a:cubicBezTo>
                <a:cubicBezTo>
                  <a:pt x="1723" y="1034"/>
                  <a:pt x="1723" y="1034"/>
                  <a:pt x="1723" y="1034"/>
                </a:cubicBezTo>
                <a:close/>
                <a:moveTo>
                  <a:pt x="1034" y="1493"/>
                </a:moveTo>
                <a:cubicBezTo>
                  <a:pt x="1034" y="1493"/>
                  <a:pt x="1034" y="1493"/>
                  <a:pt x="1034" y="1493"/>
                </a:cubicBezTo>
                <a:cubicBezTo>
                  <a:pt x="1065" y="1493"/>
                  <a:pt x="1091" y="1519"/>
                  <a:pt x="1091" y="1551"/>
                </a:cubicBezTo>
                <a:cubicBezTo>
                  <a:pt x="1091" y="1608"/>
                  <a:pt x="1091" y="1608"/>
                  <a:pt x="1091" y="1608"/>
                </a:cubicBezTo>
                <a:cubicBezTo>
                  <a:pt x="1091" y="1640"/>
                  <a:pt x="1112" y="1681"/>
                  <a:pt x="1137" y="1700"/>
                </a:cubicBezTo>
                <a:cubicBezTo>
                  <a:pt x="1275" y="1804"/>
                  <a:pt x="1275" y="1804"/>
                  <a:pt x="1275" y="1804"/>
                </a:cubicBezTo>
                <a:cubicBezTo>
                  <a:pt x="1300" y="1823"/>
                  <a:pt x="1295" y="1838"/>
                  <a:pt x="1264" y="1838"/>
                </a:cubicBezTo>
                <a:cubicBezTo>
                  <a:pt x="574" y="1838"/>
                  <a:pt x="574" y="1838"/>
                  <a:pt x="574" y="1838"/>
                </a:cubicBezTo>
                <a:cubicBezTo>
                  <a:pt x="543" y="1838"/>
                  <a:pt x="538" y="1823"/>
                  <a:pt x="563" y="1804"/>
                </a:cubicBezTo>
                <a:cubicBezTo>
                  <a:pt x="701" y="1700"/>
                  <a:pt x="701" y="1700"/>
                  <a:pt x="701" y="1700"/>
                </a:cubicBezTo>
                <a:cubicBezTo>
                  <a:pt x="726" y="1681"/>
                  <a:pt x="747" y="1640"/>
                  <a:pt x="747" y="1608"/>
                </a:cubicBezTo>
                <a:cubicBezTo>
                  <a:pt x="747" y="1551"/>
                  <a:pt x="747" y="1551"/>
                  <a:pt x="747" y="1551"/>
                </a:cubicBezTo>
                <a:cubicBezTo>
                  <a:pt x="747" y="1519"/>
                  <a:pt x="773" y="1493"/>
                  <a:pt x="804" y="1493"/>
                </a:cubicBezTo>
                <a:lnTo>
                  <a:pt x="1034" y="1493"/>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350"/>
          </a:p>
        </p:txBody>
      </p:sp>
      <p:sp>
        <p:nvSpPr>
          <p:cNvPr id="52" name="Freeform 28"/>
          <p:cNvSpPr>
            <a:spLocks noEditPoints="1"/>
          </p:cNvSpPr>
          <p:nvPr/>
        </p:nvSpPr>
        <p:spPr bwMode="auto">
          <a:xfrm>
            <a:off x="9919822" y="2232935"/>
            <a:ext cx="527720" cy="845208"/>
          </a:xfrm>
          <a:custGeom>
            <a:avLst/>
            <a:gdLst>
              <a:gd name="T0" fmla="*/ 804 w 1148"/>
              <a:gd name="T1" fmla="*/ 1493 h 1838"/>
              <a:gd name="T2" fmla="*/ 746 w 1148"/>
              <a:gd name="T3" fmla="*/ 1551 h 1838"/>
              <a:gd name="T4" fmla="*/ 402 w 1148"/>
              <a:gd name="T5" fmla="*/ 1551 h 1838"/>
              <a:gd name="T6" fmla="*/ 344 w 1148"/>
              <a:gd name="T7" fmla="*/ 1493 h 1838"/>
              <a:gd name="T8" fmla="*/ 402 w 1148"/>
              <a:gd name="T9" fmla="*/ 1436 h 1838"/>
              <a:gd name="T10" fmla="*/ 746 w 1148"/>
              <a:gd name="T11" fmla="*/ 1436 h 1838"/>
              <a:gd name="T12" fmla="*/ 804 w 1148"/>
              <a:gd name="T13" fmla="*/ 1493 h 1838"/>
              <a:gd name="T14" fmla="*/ 746 w 1148"/>
              <a:gd name="T15" fmla="*/ 1608 h 1838"/>
              <a:gd name="T16" fmla="*/ 746 w 1148"/>
              <a:gd name="T17" fmla="*/ 1608 h 1838"/>
              <a:gd name="T18" fmla="*/ 402 w 1148"/>
              <a:gd name="T19" fmla="*/ 1608 h 1838"/>
              <a:gd name="T20" fmla="*/ 344 w 1148"/>
              <a:gd name="T21" fmla="*/ 1666 h 1838"/>
              <a:gd name="T22" fmla="*/ 402 w 1148"/>
              <a:gd name="T23" fmla="*/ 1723 h 1838"/>
              <a:gd name="T24" fmla="*/ 516 w 1148"/>
              <a:gd name="T25" fmla="*/ 1838 h 1838"/>
              <a:gd name="T26" fmla="*/ 631 w 1148"/>
              <a:gd name="T27" fmla="*/ 1838 h 1838"/>
              <a:gd name="T28" fmla="*/ 746 w 1148"/>
              <a:gd name="T29" fmla="*/ 1723 h 1838"/>
              <a:gd name="T30" fmla="*/ 804 w 1148"/>
              <a:gd name="T31" fmla="*/ 1666 h 1838"/>
              <a:gd name="T32" fmla="*/ 746 w 1148"/>
              <a:gd name="T33" fmla="*/ 1608 h 1838"/>
              <a:gd name="T34" fmla="*/ 574 w 1148"/>
              <a:gd name="T35" fmla="*/ 115 h 1838"/>
              <a:gd name="T36" fmla="*/ 574 w 1148"/>
              <a:gd name="T37" fmla="*/ 115 h 1838"/>
              <a:gd name="T38" fmla="*/ 1033 w 1148"/>
              <a:gd name="T39" fmla="*/ 575 h 1838"/>
              <a:gd name="T40" fmla="*/ 803 w 1148"/>
              <a:gd name="T41" fmla="*/ 970 h 1838"/>
              <a:gd name="T42" fmla="*/ 746 w 1148"/>
              <a:gd name="T43" fmla="*/ 1003 h 1838"/>
              <a:gd name="T44" fmla="*/ 746 w 1148"/>
              <a:gd name="T45" fmla="*/ 1264 h 1838"/>
              <a:gd name="T46" fmla="*/ 402 w 1148"/>
              <a:gd name="T47" fmla="*/ 1264 h 1838"/>
              <a:gd name="T48" fmla="*/ 402 w 1148"/>
              <a:gd name="T49" fmla="*/ 1003 h 1838"/>
              <a:gd name="T50" fmla="*/ 345 w 1148"/>
              <a:gd name="T51" fmla="*/ 970 h 1838"/>
              <a:gd name="T52" fmla="*/ 115 w 1148"/>
              <a:gd name="T53" fmla="*/ 575 h 1838"/>
              <a:gd name="T54" fmla="*/ 574 w 1148"/>
              <a:gd name="T55" fmla="*/ 115 h 1838"/>
              <a:gd name="T56" fmla="*/ 574 w 1148"/>
              <a:gd name="T57" fmla="*/ 0 h 1838"/>
              <a:gd name="T58" fmla="*/ 574 w 1148"/>
              <a:gd name="T59" fmla="*/ 0 h 1838"/>
              <a:gd name="T60" fmla="*/ 0 w 1148"/>
              <a:gd name="T61" fmla="*/ 575 h 1838"/>
              <a:gd name="T62" fmla="*/ 287 w 1148"/>
              <a:gd name="T63" fmla="*/ 1069 h 1838"/>
              <a:gd name="T64" fmla="*/ 287 w 1148"/>
              <a:gd name="T65" fmla="*/ 1264 h 1838"/>
              <a:gd name="T66" fmla="*/ 402 w 1148"/>
              <a:gd name="T67" fmla="*/ 1379 h 1838"/>
              <a:gd name="T68" fmla="*/ 746 w 1148"/>
              <a:gd name="T69" fmla="*/ 1379 h 1838"/>
              <a:gd name="T70" fmla="*/ 861 w 1148"/>
              <a:gd name="T71" fmla="*/ 1264 h 1838"/>
              <a:gd name="T72" fmla="*/ 861 w 1148"/>
              <a:gd name="T73" fmla="*/ 1069 h 1838"/>
              <a:gd name="T74" fmla="*/ 1148 w 1148"/>
              <a:gd name="T75" fmla="*/ 575 h 1838"/>
              <a:gd name="T76" fmla="*/ 574 w 1148"/>
              <a:gd name="T77"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8" h="1838">
                <a:moveTo>
                  <a:pt x="804" y="1493"/>
                </a:moveTo>
                <a:cubicBezTo>
                  <a:pt x="804" y="1525"/>
                  <a:pt x="778" y="1551"/>
                  <a:pt x="746" y="1551"/>
                </a:cubicBezTo>
                <a:cubicBezTo>
                  <a:pt x="402" y="1551"/>
                  <a:pt x="402" y="1551"/>
                  <a:pt x="402" y="1551"/>
                </a:cubicBezTo>
                <a:cubicBezTo>
                  <a:pt x="370" y="1551"/>
                  <a:pt x="344" y="1525"/>
                  <a:pt x="344" y="1493"/>
                </a:cubicBezTo>
                <a:cubicBezTo>
                  <a:pt x="344" y="1462"/>
                  <a:pt x="370" y="1436"/>
                  <a:pt x="402" y="1436"/>
                </a:cubicBezTo>
                <a:cubicBezTo>
                  <a:pt x="746" y="1436"/>
                  <a:pt x="746" y="1436"/>
                  <a:pt x="746" y="1436"/>
                </a:cubicBezTo>
                <a:cubicBezTo>
                  <a:pt x="778" y="1436"/>
                  <a:pt x="804" y="1462"/>
                  <a:pt x="804" y="1493"/>
                </a:cubicBezTo>
                <a:close/>
                <a:moveTo>
                  <a:pt x="746" y="1608"/>
                </a:moveTo>
                <a:cubicBezTo>
                  <a:pt x="746" y="1608"/>
                  <a:pt x="746" y="1608"/>
                  <a:pt x="746" y="1608"/>
                </a:cubicBezTo>
                <a:cubicBezTo>
                  <a:pt x="402" y="1608"/>
                  <a:pt x="402" y="1608"/>
                  <a:pt x="402" y="1608"/>
                </a:cubicBezTo>
                <a:cubicBezTo>
                  <a:pt x="370" y="1608"/>
                  <a:pt x="344" y="1634"/>
                  <a:pt x="344" y="1666"/>
                </a:cubicBezTo>
                <a:cubicBezTo>
                  <a:pt x="344" y="1697"/>
                  <a:pt x="370" y="1723"/>
                  <a:pt x="402" y="1723"/>
                </a:cubicBezTo>
                <a:cubicBezTo>
                  <a:pt x="402" y="1787"/>
                  <a:pt x="453" y="1838"/>
                  <a:pt x="516" y="1838"/>
                </a:cubicBezTo>
                <a:cubicBezTo>
                  <a:pt x="631" y="1838"/>
                  <a:pt x="631" y="1838"/>
                  <a:pt x="631" y="1838"/>
                </a:cubicBezTo>
                <a:cubicBezTo>
                  <a:pt x="695" y="1838"/>
                  <a:pt x="746" y="1787"/>
                  <a:pt x="746" y="1723"/>
                </a:cubicBezTo>
                <a:cubicBezTo>
                  <a:pt x="778" y="1723"/>
                  <a:pt x="804" y="1697"/>
                  <a:pt x="804" y="1666"/>
                </a:cubicBezTo>
                <a:cubicBezTo>
                  <a:pt x="804" y="1634"/>
                  <a:pt x="778" y="1608"/>
                  <a:pt x="746" y="1608"/>
                </a:cubicBezTo>
                <a:close/>
                <a:moveTo>
                  <a:pt x="574" y="115"/>
                </a:moveTo>
                <a:cubicBezTo>
                  <a:pt x="574" y="115"/>
                  <a:pt x="574" y="115"/>
                  <a:pt x="574" y="115"/>
                </a:cubicBezTo>
                <a:cubicBezTo>
                  <a:pt x="827" y="115"/>
                  <a:pt x="1033" y="321"/>
                  <a:pt x="1033" y="575"/>
                </a:cubicBezTo>
                <a:cubicBezTo>
                  <a:pt x="1033" y="738"/>
                  <a:pt x="947" y="886"/>
                  <a:pt x="803" y="970"/>
                </a:cubicBezTo>
                <a:cubicBezTo>
                  <a:pt x="746" y="1003"/>
                  <a:pt x="746" y="1003"/>
                  <a:pt x="746" y="1003"/>
                </a:cubicBezTo>
                <a:cubicBezTo>
                  <a:pt x="746" y="1264"/>
                  <a:pt x="746" y="1264"/>
                  <a:pt x="746" y="1264"/>
                </a:cubicBezTo>
                <a:cubicBezTo>
                  <a:pt x="402" y="1264"/>
                  <a:pt x="402" y="1264"/>
                  <a:pt x="402" y="1264"/>
                </a:cubicBezTo>
                <a:cubicBezTo>
                  <a:pt x="402" y="1003"/>
                  <a:pt x="402" y="1003"/>
                  <a:pt x="402" y="1003"/>
                </a:cubicBezTo>
                <a:cubicBezTo>
                  <a:pt x="345" y="970"/>
                  <a:pt x="345" y="970"/>
                  <a:pt x="345" y="970"/>
                </a:cubicBezTo>
                <a:cubicBezTo>
                  <a:pt x="200" y="886"/>
                  <a:pt x="115" y="738"/>
                  <a:pt x="115" y="575"/>
                </a:cubicBezTo>
                <a:cubicBezTo>
                  <a:pt x="115" y="321"/>
                  <a:pt x="321" y="115"/>
                  <a:pt x="574" y="115"/>
                </a:cubicBezTo>
                <a:close/>
                <a:moveTo>
                  <a:pt x="574" y="0"/>
                </a:moveTo>
                <a:cubicBezTo>
                  <a:pt x="574" y="0"/>
                  <a:pt x="574" y="0"/>
                  <a:pt x="574" y="0"/>
                </a:cubicBezTo>
                <a:cubicBezTo>
                  <a:pt x="257" y="0"/>
                  <a:pt x="0" y="258"/>
                  <a:pt x="0" y="575"/>
                </a:cubicBezTo>
                <a:cubicBezTo>
                  <a:pt x="0" y="787"/>
                  <a:pt x="116" y="970"/>
                  <a:pt x="287" y="1069"/>
                </a:cubicBezTo>
                <a:cubicBezTo>
                  <a:pt x="287" y="1264"/>
                  <a:pt x="287" y="1264"/>
                  <a:pt x="287" y="1264"/>
                </a:cubicBezTo>
                <a:cubicBezTo>
                  <a:pt x="287" y="1327"/>
                  <a:pt x="338" y="1379"/>
                  <a:pt x="402" y="1379"/>
                </a:cubicBezTo>
                <a:cubicBezTo>
                  <a:pt x="746" y="1379"/>
                  <a:pt x="746" y="1379"/>
                  <a:pt x="746" y="1379"/>
                </a:cubicBezTo>
                <a:cubicBezTo>
                  <a:pt x="810" y="1379"/>
                  <a:pt x="861" y="1327"/>
                  <a:pt x="861" y="1264"/>
                </a:cubicBezTo>
                <a:cubicBezTo>
                  <a:pt x="861" y="1069"/>
                  <a:pt x="861" y="1069"/>
                  <a:pt x="861" y="1069"/>
                </a:cubicBezTo>
                <a:cubicBezTo>
                  <a:pt x="1032" y="970"/>
                  <a:pt x="1148" y="787"/>
                  <a:pt x="1148" y="575"/>
                </a:cubicBezTo>
                <a:cubicBezTo>
                  <a:pt x="1148" y="258"/>
                  <a:pt x="891" y="0"/>
                  <a:pt x="574" y="0"/>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sz="1350"/>
          </a:p>
        </p:txBody>
      </p:sp>
      <p:sp>
        <p:nvSpPr>
          <p:cNvPr id="53" name="矩形 52"/>
          <p:cNvSpPr/>
          <p:nvPr/>
        </p:nvSpPr>
        <p:spPr>
          <a:xfrm>
            <a:off x="1422042" y="4081161"/>
            <a:ext cx="1636189" cy="507831"/>
          </a:xfrm>
          <a:prstGeom prst="rect">
            <a:avLst/>
          </a:prstGeom>
        </p:spPr>
        <p:txBody>
          <a:bodyPr wrap="square" anchor="ctr" anchorCtr="0">
            <a:spAutoFit/>
          </a:bodyPr>
          <a:lstStyle/>
          <a:p>
            <a:pPr algn="ctr">
              <a:lnSpc>
                <a:spcPct val="150000"/>
              </a:lnSpc>
            </a:pPr>
            <a:r>
              <a:rPr lang="zh-CN" altLang="en-US">
                <a:solidFill>
                  <a:schemeClr val="accent1"/>
                </a:solidFill>
                <a:latin typeface="微软雅黑" panose="020B0503020204020204" pitchFamily="34" charset="-122"/>
                <a:ea typeface="微软雅黑" panose="020B0503020204020204" pitchFamily="34" charset="-122"/>
              </a:rPr>
              <a:t>添加标题</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54" name="矩形 53"/>
          <p:cNvSpPr/>
          <p:nvPr/>
        </p:nvSpPr>
        <p:spPr>
          <a:xfrm>
            <a:off x="1422041" y="4585218"/>
            <a:ext cx="1636191" cy="646331"/>
          </a:xfrm>
          <a:prstGeom prst="rect">
            <a:avLst/>
          </a:prstGeom>
        </p:spPr>
        <p:txBody>
          <a:bodyPr wrap="square">
            <a:spAutoFit/>
          </a:bodyPr>
          <a:lstStyle/>
          <a:p>
            <a:pPr algn="ctr"/>
            <a:r>
              <a:rPr lang="zh-CN" altLang="en-US" sz="120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
        <p:nvSpPr>
          <p:cNvPr id="55" name="矩形 54"/>
          <p:cNvSpPr/>
          <p:nvPr/>
        </p:nvSpPr>
        <p:spPr>
          <a:xfrm>
            <a:off x="3405718" y="3451724"/>
            <a:ext cx="1636189" cy="507831"/>
          </a:xfrm>
          <a:prstGeom prst="rect">
            <a:avLst/>
          </a:prstGeom>
          <a:ln>
            <a:noFill/>
          </a:ln>
        </p:spPr>
        <p:txBody>
          <a:bodyPr wrap="square" anchor="ctr" anchorCtr="0">
            <a:spAutoFit/>
          </a:bodyPr>
          <a:lstStyle/>
          <a:p>
            <a:pPr algn="ctr">
              <a:lnSpc>
                <a:spcPct val="150000"/>
              </a:lnSpc>
            </a:pPr>
            <a:r>
              <a:rPr lang="zh-CN" altLang="en-US" dirty="0">
                <a:solidFill>
                  <a:schemeClr val="accent1"/>
                </a:solidFill>
                <a:latin typeface="微软雅黑" panose="020B0503020204020204" pitchFamily="34" charset="-122"/>
                <a:ea typeface="微软雅黑" panose="020B0503020204020204" pitchFamily="34" charset="-122"/>
              </a:rPr>
              <a:t>添加标题</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56" name="矩形 55"/>
          <p:cNvSpPr/>
          <p:nvPr/>
        </p:nvSpPr>
        <p:spPr>
          <a:xfrm>
            <a:off x="3405717" y="3955781"/>
            <a:ext cx="1636191" cy="646331"/>
          </a:xfrm>
          <a:prstGeom prst="rect">
            <a:avLst/>
          </a:prstGeom>
        </p:spPr>
        <p:txBody>
          <a:bodyPr wrap="square">
            <a:spAutoFit/>
          </a:bodyPr>
          <a:lstStyle/>
          <a:p>
            <a:pPr algn="ctr"/>
            <a:r>
              <a:rPr lang="zh-CN" altLang="en-US" sz="1200" dirty="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dirty="0">
              <a:solidFill>
                <a:srgbClr val="262626"/>
              </a:solidFill>
              <a:latin typeface="微软雅黑" panose="020B0503020204020204" pitchFamily="34" charset="-122"/>
              <a:ea typeface="微软雅黑" panose="020B0503020204020204" pitchFamily="34" charset="-122"/>
            </a:endParaRPr>
          </a:p>
        </p:txBody>
      </p:sp>
      <p:sp>
        <p:nvSpPr>
          <p:cNvPr id="57" name="矩形 56"/>
          <p:cNvSpPr/>
          <p:nvPr/>
        </p:nvSpPr>
        <p:spPr>
          <a:xfrm>
            <a:off x="5393564" y="4081161"/>
            <a:ext cx="1636189" cy="507831"/>
          </a:xfrm>
          <a:prstGeom prst="rect">
            <a:avLst/>
          </a:prstGeom>
        </p:spPr>
        <p:txBody>
          <a:bodyPr wrap="square" anchor="ctr" anchorCtr="0">
            <a:spAutoFit/>
          </a:bodyPr>
          <a:lstStyle/>
          <a:p>
            <a:pPr algn="ctr">
              <a:lnSpc>
                <a:spcPct val="150000"/>
              </a:lnSpc>
            </a:pPr>
            <a:r>
              <a:rPr lang="zh-CN" altLang="en-US">
                <a:solidFill>
                  <a:schemeClr val="accent1"/>
                </a:solidFill>
                <a:latin typeface="微软雅黑" panose="020B0503020204020204" pitchFamily="34" charset="-122"/>
                <a:ea typeface="微软雅黑" panose="020B0503020204020204" pitchFamily="34" charset="-122"/>
              </a:rPr>
              <a:t>添加标题</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58" name="矩形 57"/>
          <p:cNvSpPr/>
          <p:nvPr/>
        </p:nvSpPr>
        <p:spPr>
          <a:xfrm>
            <a:off x="5393563" y="4585218"/>
            <a:ext cx="1636191" cy="646331"/>
          </a:xfrm>
          <a:prstGeom prst="rect">
            <a:avLst/>
          </a:prstGeom>
        </p:spPr>
        <p:txBody>
          <a:bodyPr wrap="square">
            <a:spAutoFit/>
          </a:bodyPr>
          <a:lstStyle/>
          <a:p>
            <a:pPr algn="ctr"/>
            <a:r>
              <a:rPr lang="zh-CN" altLang="en-US" sz="120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
        <p:nvSpPr>
          <p:cNvPr id="59" name="矩形 58"/>
          <p:cNvSpPr/>
          <p:nvPr/>
        </p:nvSpPr>
        <p:spPr>
          <a:xfrm>
            <a:off x="7377492" y="3451724"/>
            <a:ext cx="1636189" cy="507831"/>
          </a:xfrm>
          <a:prstGeom prst="rect">
            <a:avLst/>
          </a:prstGeom>
          <a:ln>
            <a:noFill/>
          </a:ln>
        </p:spPr>
        <p:txBody>
          <a:bodyPr wrap="square" anchor="ctr" anchorCtr="0">
            <a:spAutoFit/>
          </a:bodyPr>
          <a:lstStyle/>
          <a:p>
            <a:pPr algn="ctr">
              <a:lnSpc>
                <a:spcPct val="150000"/>
              </a:lnSpc>
            </a:pPr>
            <a:r>
              <a:rPr lang="zh-CN" altLang="en-US">
                <a:solidFill>
                  <a:schemeClr val="accent1"/>
                </a:solidFill>
                <a:latin typeface="微软雅黑" panose="020B0503020204020204" pitchFamily="34" charset="-122"/>
                <a:ea typeface="微软雅黑" panose="020B0503020204020204" pitchFamily="34" charset="-122"/>
              </a:rPr>
              <a:t>添加标题</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60" name="矩形 59"/>
          <p:cNvSpPr/>
          <p:nvPr/>
        </p:nvSpPr>
        <p:spPr>
          <a:xfrm>
            <a:off x="7377491" y="3955781"/>
            <a:ext cx="1636191" cy="646331"/>
          </a:xfrm>
          <a:prstGeom prst="rect">
            <a:avLst/>
          </a:prstGeom>
        </p:spPr>
        <p:txBody>
          <a:bodyPr wrap="square">
            <a:spAutoFit/>
          </a:bodyPr>
          <a:lstStyle/>
          <a:p>
            <a:pPr algn="ctr"/>
            <a:r>
              <a:rPr lang="zh-CN" altLang="en-US" sz="120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
        <p:nvSpPr>
          <p:cNvPr id="61" name="矩形 60"/>
          <p:cNvSpPr/>
          <p:nvPr/>
        </p:nvSpPr>
        <p:spPr>
          <a:xfrm>
            <a:off x="9404034" y="4081161"/>
            <a:ext cx="1636189" cy="507831"/>
          </a:xfrm>
          <a:prstGeom prst="rect">
            <a:avLst/>
          </a:prstGeom>
        </p:spPr>
        <p:txBody>
          <a:bodyPr wrap="square" anchor="ctr" anchorCtr="0">
            <a:spAutoFit/>
          </a:bodyPr>
          <a:lstStyle/>
          <a:p>
            <a:pPr algn="ctr">
              <a:lnSpc>
                <a:spcPct val="150000"/>
              </a:lnSpc>
            </a:pPr>
            <a:r>
              <a:rPr lang="zh-CN" altLang="en-US">
                <a:solidFill>
                  <a:schemeClr val="accent1"/>
                </a:solidFill>
                <a:latin typeface="微软雅黑" panose="020B0503020204020204" pitchFamily="34" charset="-122"/>
                <a:ea typeface="微软雅黑" panose="020B0503020204020204" pitchFamily="34" charset="-122"/>
              </a:rPr>
              <a:t>添加标题</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62" name="矩形 61"/>
          <p:cNvSpPr/>
          <p:nvPr/>
        </p:nvSpPr>
        <p:spPr>
          <a:xfrm>
            <a:off x="9404032" y="4585218"/>
            <a:ext cx="1636191" cy="646331"/>
          </a:xfrm>
          <a:prstGeom prst="rect">
            <a:avLst/>
          </a:prstGeom>
        </p:spPr>
        <p:txBody>
          <a:bodyPr wrap="square">
            <a:spAutoFit/>
          </a:bodyPr>
          <a:lstStyle/>
          <a:p>
            <a:pPr algn="ctr"/>
            <a:r>
              <a:rPr lang="zh-CN" altLang="en-US" sz="1200">
                <a:solidFill>
                  <a:srgbClr val="262626"/>
                </a:solidFill>
                <a:latin typeface="微软雅黑" panose="020B0503020204020204" pitchFamily="34" charset="-122"/>
                <a:ea typeface="微软雅黑" panose="020B0503020204020204" pitchFamily="34" charset="-122"/>
                <a:cs typeface="华文黑体" pitchFamily="2" charset="-122"/>
              </a:rPr>
              <a:t>点击添加文本点击添加文本点击添加文本点击添加文本</a:t>
            </a:r>
            <a:endParaRPr lang="zh-CN" altLang="en-US" sz="120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sld>
</file>

<file path=ppt/tags/tag1.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1"/>
  <p:tag name="KSO_WM_UNIT_ID" val="257*q_i*1_1"/>
  <p:tag name="KSO_WM_UNIT_CLEAR" val="1"/>
  <p:tag name="KSO_WM_UNIT_LAYERLEVEL" val="1_1"/>
  <p:tag name="KSO_WM_BEAUTIFY_FLAG" val="#wm#"/>
</p:tagLst>
</file>

<file path=ppt/tags/tag10.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10"/>
  <p:tag name="KSO_WM_UNIT_ID" val="257*q_i*1_10"/>
  <p:tag name="KSO_WM_UNIT_CLEAR" val="1"/>
  <p:tag name="KSO_WM_UNIT_LAYERLEVEL" val="1_1"/>
  <p:tag name="KSO_WM_BEAUTIFY_FLAG" val="#wm#"/>
</p:tagLst>
</file>

<file path=ppt/tags/tag11.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11"/>
  <p:tag name="KSO_WM_UNIT_ID" val="257*q_i*1_11"/>
  <p:tag name="KSO_WM_UNIT_CLEAR" val="1"/>
  <p:tag name="KSO_WM_UNIT_LAYERLEVEL" val="1_1"/>
  <p:tag name="KSO_WM_BEAUTIFY_FLAG" val="#wm#"/>
</p:tagLst>
</file>

<file path=ppt/tags/tag12.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12"/>
  <p:tag name="KSO_WM_UNIT_ID" val="257*q_i*1_12"/>
  <p:tag name="KSO_WM_UNIT_CLEAR" val="1"/>
  <p:tag name="KSO_WM_UNIT_LAYERLEVEL" val="1_1"/>
  <p:tag name="KSO_WM_BEAUTIFY_FLAG" val="#wm#"/>
</p:tagLst>
</file>

<file path=ppt/tags/tag13.xml><?xml version="1.0" encoding="utf-8"?>
<p:tagLst xmlns:p="http://schemas.openxmlformats.org/presentationml/2006/main">
  <p:tag name="ISPRING_PRESENTATION_TITLE" val="简约大气企业培训课件"/>
</p:tagLst>
</file>

<file path=ppt/tags/tag2.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2"/>
  <p:tag name="KSO_WM_UNIT_ID" val="257*q_i*1_2"/>
  <p:tag name="KSO_WM_UNIT_CLEAR" val="1"/>
  <p:tag name="KSO_WM_UNIT_LAYERLEVEL" val="1_1"/>
  <p:tag name="KSO_WM_BEAUTIFY_FLAG" val="#wm#"/>
</p:tagLst>
</file>

<file path=ppt/tags/tag3.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3"/>
  <p:tag name="KSO_WM_UNIT_ID" val="257*q_i*1_3"/>
  <p:tag name="KSO_WM_UNIT_CLEAR" val="1"/>
  <p:tag name="KSO_WM_UNIT_LAYERLEVEL" val="1_1"/>
  <p:tag name="KSO_WM_BEAUTIFY_FLAG" val="#wm#"/>
</p:tagLst>
</file>

<file path=ppt/tags/tag4.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4"/>
  <p:tag name="KSO_WM_UNIT_ID" val="257*q_i*1_4"/>
  <p:tag name="KSO_WM_UNIT_CLEAR" val="1"/>
  <p:tag name="KSO_WM_UNIT_LAYERLEVEL" val="1_1"/>
  <p:tag name="KSO_WM_BEAUTIFY_FLAG" val="#wm#"/>
</p:tagLst>
</file>

<file path=ppt/tags/tag5.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5"/>
  <p:tag name="KSO_WM_UNIT_ID" val="257*q_i*1_5"/>
  <p:tag name="KSO_WM_UNIT_CLEAR" val="1"/>
  <p:tag name="KSO_WM_UNIT_LAYERLEVEL" val="1_1"/>
  <p:tag name="KSO_WM_BEAUTIFY_FLAG" val="#wm#"/>
</p:tagLst>
</file>

<file path=ppt/tags/tag6.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6"/>
  <p:tag name="KSO_WM_UNIT_ID" val="257*q_i*1_6"/>
  <p:tag name="KSO_WM_UNIT_CLEAR" val="1"/>
  <p:tag name="KSO_WM_UNIT_LAYERLEVEL" val="1_1"/>
  <p:tag name="KSO_WM_BEAUTIFY_FLAG" val="#wm#"/>
</p:tagLst>
</file>

<file path=ppt/tags/tag7.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7"/>
  <p:tag name="KSO_WM_UNIT_ID" val="257*q_i*1_7"/>
  <p:tag name="KSO_WM_UNIT_CLEAR" val="1"/>
  <p:tag name="KSO_WM_UNIT_LAYERLEVEL" val="1_1"/>
  <p:tag name="KSO_WM_BEAUTIFY_FLAG" val="#wm#"/>
</p:tagLst>
</file>

<file path=ppt/tags/tag8.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8"/>
  <p:tag name="KSO_WM_UNIT_ID" val="257*q_i*1_8"/>
  <p:tag name="KSO_WM_UNIT_CLEAR" val="1"/>
  <p:tag name="KSO_WM_UNIT_LAYERLEVEL" val="1_1"/>
  <p:tag name="KSO_WM_BEAUTIFY_FLAG" val="#wm#"/>
</p:tagLst>
</file>

<file path=ppt/tags/tag9.xml><?xml version="1.0" encoding="utf-8"?>
<p:tagLst xmlns:p="http://schemas.openxmlformats.org/presentationml/2006/main">
  <p:tag name="KSO_WM_DIAGRAM_GROUP_CODE" val="q1-1"/>
  <p:tag name="KSO_WM_TAG_VERSION" val="1.0"/>
  <p:tag name="KSO_WM_TEMPLATE_CATEGORY" val="diagram"/>
  <p:tag name="KSO_WM_TEMPLATE_INDEX" val="160334"/>
  <p:tag name="KSO_WM_UNIT_TYPE" val="q_i"/>
  <p:tag name="KSO_WM_UNIT_INDEX" val="1_9"/>
  <p:tag name="KSO_WM_UNIT_ID" val="257*q_i*1_9"/>
  <p:tag name="KSO_WM_UNIT_CLEAR" val="1"/>
  <p:tag name="KSO_WM_UNIT_LAYERLEVEL" val="1_1"/>
  <p:tag name="KSO_WM_BEAUTIFY_FLAG" val="#wm#"/>
</p:tagLst>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3786</Words>
  <Application>WPS 演示</Application>
  <PresentationFormat>宽屏</PresentationFormat>
  <Paragraphs>376</Paragraphs>
  <Slides>24</Slides>
  <Notes>24</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24</vt:i4>
      </vt:variant>
    </vt:vector>
  </HeadingPairs>
  <TitlesOfParts>
    <vt:vector size="44" baseType="lpstr">
      <vt:lpstr>Arial</vt:lpstr>
      <vt:lpstr>宋体</vt:lpstr>
      <vt:lpstr>Wingdings</vt:lpstr>
      <vt:lpstr>微软雅黑</vt:lpstr>
      <vt:lpstr>FrankRuehl</vt:lpstr>
      <vt:lpstr>The Avengers</vt:lpstr>
      <vt:lpstr>Latha</vt:lpstr>
      <vt:lpstr>AvantGarde Md BT</vt:lpstr>
      <vt:lpstr>UKIJ Qolyazma</vt:lpstr>
      <vt:lpstr>Open Sans</vt:lpstr>
      <vt:lpstr>Segoe Print</vt:lpstr>
      <vt:lpstr>华文黑体</vt:lpstr>
      <vt:lpstr>黑体</vt:lpstr>
      <vt:lpstr>Arial</vt:lpstr>
      <vt:lpstr>等线</vt:lpstr>
      <vt:lpstr>Arial Unicode MS</vt:lpstr>
      <vt:lpstr>等线 Light</vt:lpstr>
      <vt:lpstr>Calibri</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简约大气企业培训课件</dc:title>
  <dc:creator>玩泥巴的破小孩</dc:creator>
  <cp:lastModifiedBy>韩HAN</cp:lastModifiedBy>
  <cp:revision>15</cp:revision>
  <dcterms:created xsi:type="dcterms:W3CDTF">2017-09-25T05:09:00Z</dcterms:created>
  <dcterms:modified xsi:type="dcterms:W3CDTF">2020-03-10T08:53:29Z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